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2" r:id="rId1"/>
  </p:sldMasterIdLst>
  <p:notesMasterIdLst>
    <p:notesMasterId r:id="rId25"/>
  </p:notesMasterIdLst>
  <p:sldIdLst>
    <p:sldId id="1863" r:id="rId2"/>
    <p:sldId id="1870" r:id="rId3"/>
    <p:sldId id="1828" r:id="rId4"/>
    <p:sldId id="1901" r:id="rId5"/>
    <p:sldId id="1903" r:id="rId6"/>
    <p:sldId id="2337" r:id="rId7"/>
    <p:sldId id="1852" r:id="rId8"/>
    <p:sldId id="1857" r:id="rId9"/>
    <p:sldId id="1859" r:id="rId10"/>
    <p:sldId id="2344" r:id="rId11"/>
    <p:sldId id="270" r:id="rId12"/>
    <p:sldId id="2333" r:id="rId13"/>
    <p:sldId id="2343" r:id="rId14"/>
    <p:sldId id="2345" r:id="rId15"/>
    <p:sldId id="2346" r:id="rId16"/>
    <p:sldId id="1847" r:id="rId17"/>
    <p:sldId id="2340" r:id="rId18"/>
    <p:sldId id="2341" r:id="rId19"/>
    <p:sldId id="1905" r:id="rId20"/>
    <p:sldId id="2339" r:id="rId21"/>
    <p:sldId id="1845" r:id="rId22"/>
    <p:sldId id="1817" r:id="rId23"/>
    <p:sldId id="1997" r:id="rId2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40BBC6DE-F2BA-4C62-879E-D9F32ACD1D4D}">
          <p14:sldIdLst>
            <p14:sldId id="1863"/>
            <p14:sldId id="1870"/>
          </p14:sldIdLst>
        </p14:section>
        <p14:section name="API Management" id="{B628AFA3-AA4B-411A-A993-B8958C942419}">
          <p14:sldIdLst>
            <p14:sldId id="1828"/>
            <p14:sldId id="1901"/>
            <p14:sldId id="1903"/>
          </p14:sldIdLst>
        </p14:section>
        <p14:section name="Instance Configuration" id="{06232124-3521-4F42-B427-AB9A7C30AA49}">
          <p14:sldIdLst>
            <p14:sldId id="2337"/>
            <p14:sldId id="1852"/>
          </p14:sldIdLst>
        </p14:section>
        <p14:section name="Developer Portal" id="{A75E3060-F2FA-4801-A100-54ABCF4726FD}">
          <p14:sldIdLst>
            <p14:sldId id="1857"/>
            <p14:sldId id="1859"/>
            <p14:sldId id="2344"/>
            <p14:sldId id="270"/>
            <p14:sldId id="2333"/>
            <p14:sldId id="2343"/>
            <p14:sldId id="2345"/>
            <p14:sldId id="2346"/>
          </p14:sldIdLst>
        </p14:section>
        <p14:section name="Policies" id="{ED936FEF-516F-4E40-AB16-3BF366B99324}">
          <p14:sldIdLst>
            <p14:sldId id="1847"/>
            <p14:sldId id="2340"/>
            <p14:sldId id="2341"/>
          </p14:sldIdLst>
        </p14:section>
        <p14:section name="Lifecycle" id="{F17680CD-254F-4014-B78F-FCAB38448EB0}">
          <p14:sldIdLst>
            <p14:sldId id="1905"/>
            <p14:sldId id="2339"/>
          </p14:sldIdLst>
        </p14:section>
        <p14:section name="Conclusion" id="{DE4CD388-C4CD-4BBB-AD94-D40A3F4627F4}">
          <p14:sldIdLst>
            <p14:sldId id="1845"/>
            <p14:sldId id="1817"/>
            <p14:sldId id="199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ldert Grootenboer" initials="EG" lastIdx="1" clrIdx="0">
    <p:extLst>
      <p:ext uri="{19B8F6BF-5375-455C-9EA6-DF929625EA0E}">
        <p15:presenceInfo xmlns:p15="http://schemas.microsoft.com/office/powerpoint/2012/main" userId="3fe8758b2c2b58d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66AC"/>
    <a:srgbClr val="297FD5"/>
    <a:srgbClr val="6DA1D8"/>
    <a:srgbClr val="E6E1E3"/>
    <a:srgbClr val="DBD3D2"/>
    <a:srgbClr val="9FACCD"/>
    <a:srgbClr val="2A7AB5"/>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7288AE-43D1-468C-8449-8528D8846007}" v="6" dt="2020-12-15T15:43:59.19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112" autoAdjust="0"/>
  </p:normalViewPr>
  <p:slideViewPr>
    <p:cSldViewPr snapToGrid="0">
      <p:cViewPr varScale="1">
        <p:scale>
          <a:sx n="101" d="100"/>
          <a:sy n="101" d="100"/>
        </p:scale>
        <p:origin x="365" y="7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4F934C68-4B13-4742-8787-9E79B418639C}"/>
    <pc:docChg chg="undo custSel modSld">
      <pc:chgData name="Eldert Grootenboer" userId="3fe8758b2c2b58d2" providerId="LiveId" clId="{4F934C68-4B13-4742-8787-9E79B418639C}" dt="2020-09-01T14:57:45.800" v="222" actId="20577"/>
      <pc:docMkLst>
        <pc:docMk/>
      </pc:docMkLst>
      <pc:sldChg chg="addSp delSp modSp mod modClrScheme modAnim chgLayout">
        <pc:chgData name="Eldert Grootenboer" userId="3fe8758b2c2b58d2" providerId="LiveId" clId="{4F934C68-4B13-4742-8787-9E79B418639C}" dt="2020-08-18T12:10:22.018" v="148"/>
        <pc:sldMkLst>
          <pc:docMk/>
          <pc:sldMk cId="228015569" sldId="1828"/>
        </pc:sldMkLst>
        <pc:spChg chg="add del mod ord">
          <ac:chgData name="Eldert Grootenboer" userId="3fe8758b2c2b58d2" providerId="LiveId" clId="{4F934C68-4B13-4742-8787-9E79B418639C}" dt="2020-08-18T11:38:32.044" v="3" actId="22"/>
          <ac:spMkLst>
            <pc:docMk/>
            <pc:sldMk cId="228015569" sldId="1828"/>
            <ac:spMk id="2" creationId="{171A85D8-DE38-4257-AD56-142B0D4D9FB2}"/>
          </ac:spMkLst>
        </pc:spChg>
        <pc:spChg chg="del mod ord">
          <ac:chgData name="Eldert Grootenboer" userId="3fe8758b2c2b58d2" providerId="LiveId" clId="{4F934C68-4B13-4742-8787-9E79B418639C}" dt="2020-08-18T11:38:47.341" v="12"/>
          <ac:spMkLst>
            <pc:docMk/>
            <pc:sldMk cId="228015569" sldId="1828"/>
            <ac:spMk id="3" creationId="{9B830E3A-F246-49E3-879B-EDC64E7FE5EA}"/>
          </ac:spMkLst>
        </pc:spChg>
        <pc:spChg chg="add del mod ord">
          <ac:chgData name="Eldert Grootenboer" userId="3fe8758b2c2b58d2" providerId="LiveId" clId="{4F934C68-4B13-4742-8787-9E79B418639C}" dt="2020-08-18T11:46:29.560" v="81" actId="478"/>
          <ac:spMkLst>
            <pc:docMk/>
            <pc:sldMk cId="228015569" sldId="1828"/>
            <ac:spMk id="4" creationId="{DB21589F-845D-4C68-BF4F-E8811F39F688}"/>
          </ac:spMkLst>
        </pc:spChg>
        <pc:spChg chg="add del mod">
          <ac:chgData name="Eldert Grootenboer" userId="3fe8758b2c2b58d2" providerId="LiveId" clId="{4F934C68-4B13-4742-8787-9E79B418639C}" dt="2020-08-18T11:38:47.341" v="12"/>
          <ac:spMkLst>
            <pc:docMk/>
            <pc:sldMk cId="228015569" sldId="1828"/>
            <ac:spMk id="7" creationId="{45781277-BE48-42D7-80EE-28FC3087DCD1}"/>
          </ac:spMkLst>
        </pc:spChg>
        <pc:spChg chg="add del mod">
          <ac:chgData name="Eldert Grootenboer" userId="3fe8758b2c2b58d2" providerId="LiveId" clId="{4F934C68-4B13-4742-8787-9E79B418639C}" dt="2020-08-18T11:38:47.341" v="12"/>
          <ac:spMkLst>
            <pc:docMk/>
            <pc:sldMk cId="228015569" sldId="1828"/>
            <ac:spMk id="8" creationId="{55680E6D-2F96-4F67-824A-3ECDFCF2D06C}"/>
          </ac:spMkLst>
        </pc:spChg>
        <pc:spChg chg="add del mod ord">
          <ac:chgData name="Eldert Grootenboer" userId="3fe8758b2c2b58d2" providerId="LiveId" clId="{4F934C68-4B13-4742-8787-9E79B418639C}" dt="2020-08-18T11:46:21.089" v="79" actId="700"/>
          <ac:spMkLst>
            <pc:docMk/>
            <pc:sldMk cId="228015569" sldId="1828"/>
            <ac:spMk id="9" creationId="{B252AB55-0D06-4464-929F-A53CC5F064A7}"/>
          </ac:spMkLst>
        </pc:spChg>
        <pc:spChg chg="add mod ord">
          <ac:chgData name="Eldert Grootenboer" userId="3fe8758b2c2b58d2" providerId="LiveId" clId="{4F934C68-4B13-4742-8787-9E79B418639C}" dt="2020-08-18T11:46:37.777" v="84" actId="404"/>
          <ac:spMkLst>
            <pc:docMk/>
            <pc:sldMk cId="228015569" sldId="1828"/>
            <ac:spMk id="10" creationId="{EDAC46FF-03A9-40C4-B092-D38BD4810B9E}"/>
          </ac:spMkLst>
        </pc:spChg>
        <pc:spChg chg="add del mod">
          <ac:chgData name="Eldert Grootenboer" userId="3fe8758b2c2b58d2" providerId="LiveId" clId="{4F934C68-4B13-4742-8787-9E79B418639C}" dt="2020-08-18T11:46:41.125" v="86"/>
          <ac:spMkLst>
            <pc:docMk/>
            <pc:sldMk cId="228015569" sldId="1828"/>
            <ac:spMk id="12" creationId="{A20296FA-5C8E-4FF5-963D-096CCE96CC03}"/>
          </ac:spMkLst>
        </pc:spChg>
        <pc:spChg chg="add del mod">
          <ac:chgData name="Eldert Grootenboer" userId="3fe8758b2c2b58d2" providerId="LiveId" clId="{4F934C68-4B13-4742-8787-9E79B418639C}" dt="2020-08-18T12:10:22.018" v="148"/>
          <ac:spMkLst>
            <pc:docMk/>
            <pc:sldMk cId="228015569" sldId="1828"/>
            <ac:spMk id="15" creationId="{9D6EFCF0-3025-4512-AD0A-88B788B9BBAF}"/>
          </ac:spMkLst>
        </pc:spChg>
        <pc:picChg chg="add del mod ord">
          <ac:chgData name="Eldert Grootenboer" userId="3fe8758b2c2b58d2" providerId="LiveId" clId="{4F934C68-4B13-4742-8787-9E79B418639C}" dt="2020-08-18T11:46:39.892" v="85" actId="21"/>
          <ac:picMkLst>
            <pc:docMk/>
            <pc:sldMk cId="228015569" sldId="1828"/>
            <ac:picMk id="5" creationId="{B08F764D-B9B8-4F37-BFC1-4ADEDE6AB292}"/>
          </ac:picMkLst>
        </pc:picChg>
        <pc:picChg chg="add del mod">
          <ac:chgData name="Eldert Grootenboer" userId="3fe8758b2c2b58d2" providerId="LiveId" clId="{4F934C68-4B13-4742-8787-9E79B418639C}" dt="2020-08-18T12:09:49.373" v="145" actId="478"/>
          <ac:picMkLst>
            <pc:docMk/>
            <pc:sldMk cId="228015569" sldId="1828"/>
            <ac:picMk id="14" creationId="{84512EE3-D069-469A-92A7-FD3EB00463ED}"/>
          </ac:picMkLst>
        </pc:picChg>
        <pc:picChg chg="add del mod">
          <ac:chgData name="Eldert Grootenboer" userId="3fe8758b2c2b58d2" providerId="LiveId" clId="{4F934C68-4B13-4742-8787-9E79B418639C}" dt="2020-08-18T12:10:11.407" v="147"/>
          <ac:picMkLst>
            <pc:docMk/>
            <pc:sldMk cId="228015569" sldId="1828"/>
            <ac:picMk id="17" creationId="{7220C12A-6C55-45AC-8317-0DA707899CAD}"/>
          </ac:picMkLst>
        </pc:picChg>
        <pc:picChg chg="add del">
          <ac:chgData name="Eldert Grootenboer" userId="3fe8758b2c2b58d2" providerId="LiveId" clId="{4F934C68-4B13-4742-8787-9E79B418639C}" dt="2020-08-18T11:38:30.703" v="2" actId="21"/>
          <ac:picMkLst>
            <pc:docMk/>
            <pc:sldMk cId="228015569" sldId="1828"/>
            <ac:picMk id="1026" creationId="{08ABCCC2-EAD3-4996-A9E7-0061BEDA5F57}"/>
          </ac:picMkLst>
        </pc:picChg>
        <pc:picChg chg="add mod">
          <ac:chgData name="Eldert Grootenboer" userId="3fe8758b2c2b58d2" providerId="LiveId" clId="{4F934C68-4B13-4742-8787-9E79B418639C}" dt="2020-08-18T12:10:22.018" v="148"/>
          <ac:picMkLst>
            <pc:docMk/>
            <pc:sldMk cId="228015569" sldId="1828"/>
            <ac:picMk id="1028" creationId="{892CB40E-FCD0-42F5-92AC-C5FBF9A9C630}"/>
          </ac:picMkLst>
        </pc:picChg>
      </pc:sldChg>
      <pc:sldChg chg="addSp delSp modSp mod modClrScheme chgLayout">
        <pc:chgData name="Eldert Grootenboer" userId="3fe8758b2c2b58d2" providerId="LiveId" clId="{4F934C68-4B13-4742-8787-9E79B418639C}" dt="2020-09-01T11:16:39.972" v="220"/>
        <pc:sldMkLst>
          <pc:docMk/>
          <pc:sldMk cId="1001502995" sldId="1845"/>
        </pc:sldMkLst>
        <pc:spChg chg="add del mod ord">
          <ac:chgData name="Eldert Grootenboer" userId="3fe8758b2c2b58d2" providerId="LiveId" clId="{4F934C68-4B13-4742-8787-9E79B418639C}" dt="2020-08-18T11:46:06.906" v="75" actId="700"/>
          <ac:spMkLst>
            <pc:docMk/>
            <pc:sldMk cId="1001502995" sldId="1845"/>
            <ac:spMk id="2" creationId="{E3CE97D4-601D-4F51-9742-C7DEE26733D4}"/>
          </ac:spMkLst>
        </pc:spChg>
        <pc:spChg chg="add del mod ord">
          <ac:chgData name="Eldert Grootenboer" userId="3fe8758b2c2b58d2" providerId="LiveId" clId="{4F934C68-4B13-4742-8787-9E79B418639C}" dt="2020-08-18T11:50:49.658" v="115"/>
          <ac:spMkLst>
            <pc:docMk/>
            <pc:sldMk cId="1001502995" sldId="1845"/>
            <ac:spMk id="3" creationId="{9ECC1A15-D805-447A-BC12-FF2DAE112DDB}"/>
          </ac:spMkLst>
        </pc:spChg>
        <pc:spChg chg="add del mod ord">
          <ac:chgData name="Eldert Grootenboer" userId="3fe8758b2c2b58d2" providerId="LiveId" clId="{4F934C68-4B13-4742-8787-9E79B418639C}" dt="2020-08-18T11:46:06.906" v="75" actId="700"/>
          <ac:spMkLst>
            <pc:docMk/>
            <pc:sldMk cId="1001502995" sldId="1845"/>
            <ac:spMk id="4" creationId="{E4581C07-4185-4C1E-AB97-00AB72BAD719}"/>
          </ac:spMkLst>
        </pc:spChg>
        <pc:spChg chg="add del mod ord">
          <ac:chgData name="Eldert Grootenboer" userId="3fe8758b2c2b58d2" providerId="LiveId" clId="{4F934C68-4B13-4742-8787-9E79B418639C}" dt="2020-08-18T11:45:56.348" v="74" actId="700"/>
          <ac:spMkLst>
            <pc:docMk/>
            <pc:sldMk cId="1001502995" sldId="1845"/>
            <ac:spMk id="5" creationId="{50DF3614-64FD-485C-AFBF-2A3A40271338}"/>
          </ac:spMkLst>
        </pc:spChg>
        <pc:spChg chg="add del mod ord">
          <ac:chgData name="Eldert Grootenboer" userId="3fe8758b2c2b58d2" providerId="LiveId" clId="{4F934C68-4B13-4742-8787-9E79B418639C}" dt="2020-08-18T11:45:56.348" v="74" actId="700"/>
          <ac:spMkLst>
            <pc:docMk/>
            <pc:sldMk cId="1001502995" sldId="1845"/>
            <ac:spMk id="6" creationId="{346775C0-B180-4799-AC61-47AADE8933A0}"/>
          </ac:spMkLst>
        </pc:spChg>
        <pc:spChg chg="add mod ord">
          <ac:chgData name="Eldert Grootenboer" userId="3fe8758b2c2b58d2" providerId="LiveId" clId="{4F934C68-4B13-4742-8787-9E79B418639C}" dt="2020-08-18T11:46:12.927" v="78" actId="20577"/>
          <ac:spMkLst>
            <pc:docMk/>
            <pc:sldMk cId="1001502995" sldId="1845"/>
            <ac:spMk id="7" creationId="{7CC740A8-CA3A-4A0F-8854-9F553A8AF01B}"/>
          </ac:spMkLst>
        </pc:spChg>
        <pc:spChg chg="add del">
          <ac:chgData name="Eldert Grootenboer" userId="3fe8758b2c2b58d2" providerId="LiveId" clId="{4F934C68-4B13-4742-8787-9E79B418639C}" dt="2020-08-18T11:48:45.233" v="108" actId="22"/>
          <ac:spMkLst>
            <pc:docMk/>
            <pc:sldMk cId="1001502995" sldId="1845"/>
            <ac:spMk id="9" creationId="{6F9145E0-A46B-438D-9D60-9903200B8CC3}"/>
          </ac:spMkLst>
        </pc:spChg>
        <pc:spChg chg="add del">
          <ac:chgData name="Eldert Grootenboer" userId="3fe8758b2c2b58d2" providerId="LiveId" clId="{4F934C68-4B13-4742-8787-9E79B418639C}" dt="2020-08-18T11:48:49.119" v="110" actId="22"/>
          <ac:spMkLst>
            <pc:docMk/>
            <pc:sldMk cId="1001502995" sldId="1845"/>
            <ac:spMk id="11" creationId="{881D2FA9-91A5-483D-ABAE-4586A00274A5}"/>
          </ac:spMkLst>
        </pc:spChg>
        <pc:spChg chg="add del mod">
          <ac:chgData name="Eldert Grootenboer" userId="3fe8758b2c2b58d2" providerId="LiveId" clId="{4F934C68-4B13-4742-8787-9E79B418639C}" dt="2020-08-18T11:51:23.627" v="118" actId="21"/>
          <ac:spMkLst>
            <pc:docMk/>
            <pc:sldMk cId="1001502995" sldId="1845"/>
            <ac:spMk id="14" creationId="{3BF6C07B-D962-4B26-9781-2B2F756C954C}"/>
          </ac:spMkLst>
        </pc:spChg>
        <pc:picChg chg="add del mod">
          <ac:chgData name="Eldert Grootenboer" userId="3fe8758b2c2b58d2" providerId="LiveId" clId="{4F934C68-4B13-4742-8787-9E79B418639C}" dt="2020-08-18T11:49:01.341" v="114" actId="22"/>
          <ac:picMkLst>
            <pc:docMk/>
            <pc:sldMk cId="1001502995" sldId="1845"/>
            <ac:picMk id="12" creationId="{A0D6E609-205F-4D58-B6E7-5DEEEA28BE18}"/>
          </ac:picMkLst>
        </pc:picChg>
        <pc:picChg chg="add del">
          <ac:chgData name="Eldert Grootenboer" userId="3fe8758b2c2b58d2" providerId="LiveId" clId="{4F934C68-4B13-4742-8787-9E79B418639C}" dt="2020-08-18T11:48:56.518" v="112" actId="21"/>
          <ac:picMkLst>
            <pc:docMk/>
            <pc:sldMk cId="1001502995" sldId="1845"/>
            <ac:picMk id="3074" creationId="{49F8CA09-D987-4E8D-B50E-E77096D70752}"/>
          </ac:picMkLst>
        </pc:picChg>
        <pc:picChg chg="add del mod">
          <ac:chgData name="Eldert Grootenboer" userId="3fe8758b2c2b58d2" providerId="LiveId" clId="{4F934C68-4B13-4742-8787-9E79B418639C}" dt="2020-09-01T11:16:39.972" v="220"/>
          <ac:picMkLst>
            <pc:docMk/>
            <pc:sldMk cId="1001502995" sldId="1845"/>
            <ac:picMk id="3076" creationId="{6F40684A-E07D-4144-8381-CC480880DED7}"/>
          </ac:picMkLst>
        </pc:picChg>
      </pc:sldChg>
      <pc:sldChg chg="addSp delSp modSp mod modClrScheme delAnim modAnim chgLayout">
        <pc:chgData name="Eldert Grootenboer" userId="3fe8758b2c2b58d2" providerId="LiveId" clId="{4F934C68-4B13-4742-8787-9E79B418639C}" dt="2020-08-18T11:47:41.606" v="102"/>
        <pc:sldMkLst>
          <pc:docMk/>
          <pc:sldMk cId="927817366" sldId="1847"/>
        </pc:sldMkLst>
        <pc:spChg chg="add del mod ord">
          <ac:chgData name="Eldert Grootenboer" userId="3fe8758b2c2b58d2" providerId="LiveId" clId="{4F934C68-4B13-4742-8787-9E79B418639C}" dt="2020-08-18T11:44:15.191" v="63"/>
          <ac:spMkLst>
            <pc:docMk/>
            <pc:sldMk cId="927817366" sldId="1847"/>
            <ac:spMk id="2" creationId="{C17EFF8C-00B7-4E96-AB4F-248029131947}"/>
          </ac:spMkLst>
        </pc:spChg>
        <pc:spChg chg="add del mod ord">
          <ac:chgData name="Eldert Grootenboer" userId="3fe8758b2c2b58d2" providerId="LiveId" clId="{4F934C68-4B13-4742-8787-9E79B418639C}" dt="2020-08-18T11:47:25.605" v="96" actId="478"/>
          <ac:spMkLst>
            <pc:docMk/>
            <pc:sldMk cId="927817366" sldId="1847"/>
            <ac:spMk id="3" creationId="{4F78009E-DE5C-4987-BC47-03423F9AB22F}"/>
          </ac:spMkLst>
        </pc:spChg>
        <pc:spChg chg="del mod ord">
          <ac:chgData name="Eldert Grootenboer" userId="3fe8758b2c2b58d2" providerId="LiveId" clId="{4F934C68-4B13-4742-8787-9E79B418639C}" dt="2020-08-18T11:47:20.076" v="94" actId="700"/>
          <ac:spMkLst>
            <pc:docMk/>
            <pc:sldMk cId="927817366" sldId="1847"/>
            <ac:spMk id="4" creationId="{00A2C632-D489-46B6-B859-7AAE9B391640}"/>
          </ac:spMkLst>
        </pc:spChg>
        <pc:spChg chg="add mod ord">
          <ac:chgData name="Eldert Grootenboer" userId="3fe8758b2c2b58d2" providerId="LiveId" clId="{4F934C68-4B13-4742-8787-9E79B418639C}" dt="2020-08-18T11:47:27.947" v="98" actId="20577"/>
          <ac:spMkLst>
            <pc:docMk/>
            <pc:sldMk cId="927817366" sldId="1847"/>
            <ac:spMk id="5" creationId="{5D21596B-54F8-4068-9B91-92F1628CF5FE}"/>
          </ac:spMkLst>
        </pc:spChg>
        <pc:picChg chg="add mod ord">
          <ac:chgData name="Eldert Grootenboer" userId="3fe8758b2c2b58d2" providerId="LiveId" clId="{4F934C68-4B13-4742-8787-9E79B418639C}" dt="2020-08-18T11:47:20.076" v="94" actId="700"/>
          <ac:picMkLst>
            <pc:docMk/>
            <pc:sldMk cId="927817366" sldId="1847"/>
            <ac:picMk id="8" creationId="{5CA26F92-F4CE-4719-A49A-0C644B2D4350}"/>
          </ac:picMkLst>
        </pc:picChg>
        <pc:picChg chg="del">
          <ac:chgData name="Eldert Grootenboer" userId="3fe8758b2c2b58d2" providerId="LiveId" clId="{4F934C68-4B13-4742-8787-9E79B418639C}" dt="2020-08-18T11:44:13.315" v="62" actId="21"/>
          <ac:picMkLst>
            <pc:docMk/>
            <pc:sldMk cId="927817366" sldId="1847"/>
            <ac:picMk id="2050" creationId="{E10275F1-0F5E-4BE4-B466-454B46055C41}"/>
          </ac:picMkLst>
        </pc:picChg>
      </pc:sldChg>
      <pc:sldChg chg="addSp delSp modSp mod modClrScheme chgLayout">
        <pc:chgData name="Eldert Grootenboer" userId="3fe8758b2c2b58d2" providerId="LiveId" clId="{4F934C68-4B13-4742-8787-9E79B418639C}" dt="2020-08-18T12:16:01.921" v="151" actId="12789"/>
        <pc:sldMkLst>
          <pc:docMk/>
          <pc:sldMk cId="1555419423" sldId="1857"/>
        </pc:sldMkLst>
        <pc:spChg chg="del mod ord">
          <ac:chgData name="Eldert Grootenboer" userId="3fe8758b2c2b58d2" providerId="LiveId" clId="{4F934C68-4B13-4742-8787-9E79B418639C}" dt="2020-08-18T11:47:00.791" v="87" actId="700"/>
          <ac:spMkLst>
            <pc:docMk/>
            <pc:sldMk cId="1555419423" sldId="1857"/>
            <ac:spMk id="2" creationId="{C4289C66-CE9D-4529-8457-DB2339A0BDF4}"/>
          </ac:spMkLst>
        </pc:spChg>
        <pc:spChg chg="add del mod ord">
          <ac:chgData name="Eldert Grootenboer" userId="3fe8758b2c2b58d2" providerId="LiveId" clId="{4F934C68-4B13-4742-8787-9E79B418639C}" dt="2020-08-18T11:43:35.654" v="56" actId="931"/>
          <ac:spMkLst>
            <pc:docMk/>
            <pc:sldMk cId="1555419423" sldId="1857"/>
            <ac:spMk id="3" creationId="{9B237D2C-C4C1-4667-A28D-085AFC63CEAF}"/>
          </ac:spMkLst>
        </pc:spChg>
        <pc:spChg chg="add del mod ord">
          <ac:chgData name="Eldert Grootenboer" userId="3fe8758b2c2b58d2" providerId="LiveId" clId="{4F934C68-4B13-4742-8787-9E79B418639C}" dt="2020-08-18T11:47:05.550" v="89" actId="478"/>
          <ac:spMkLst>
            <pc:docMk/>
            <pc:sldMk cId="1555419423" sldId="1857"/>
            <ac:spMk id="4" creationId="{8D7FDA8F-5915-4FA4-95E0-5A5ABD89452C}"/>
          </ac:spMkLst>
        </pc:spChg>
        <pc:spChg chg="add del mod">
          <ac:chgData name="Eldert Grootenboer" userId="3fe8758b2c2b58d2" providerId="LiveId" clId="{4F934C68-4B13-4742-8787-9E79B418639C}" dt="2020-08-18T11:47:10.097" v="92" actId="21"/>
          <ac:spMkLst>
            <pc:docMk/>
            <pc:sldMk cId="1555419423" sldId="1857"/>
            <ac:spMk id="7" creationId="{B88DE07F-E880-4036-B8BC-F96F65F07129}"/>
          </ac:spMkLst>
        </pc:spChg>
        <pc:spChg chg="add mod ord">
          <ac:chgData name="Eldert Grootenboer" userId="3fe8758b2c2b58d2" providerId="LiveId" clId="{4F934C68-4B13-4742-8787-9E79B418639C}" dt="2020-08-18T11:47:08.360" v="91" actId="20577"/>
          <ac:spMkLst>
            <pc:docMk/>
            <pc:sldMk cId="1555419423" sldId="1857"/>
            <ac:spMk id="8" creationId="{52F901B2-7D0F-4813-B5F4-CAF82FDA7B1C}"/>
          </ac:spMkLst>
        </pc:spChg>
        <pc:spChg chg="add mod">
          <ac:chgData name="Eldert Grootenboer" userId="3fe8758b2c2b58d2" providerId="LiveId" clId="{4F934C68-4B13-4742-8787-9E79B418639C}" dt="2020-08-18T11:47:10.097" v="92" actId="21"/>
          <ac:spMkLst>
            <pc:docMk/>
            <pc:sldMk cId="1555419423" sldId="1857"/>
            <ac:spMk id="10" creationId="{08AB328F-D438-42B8-9762-AAACAAB48029}"/>
          </ac:spMkLst>
        </pc:spChg>
        <pc:spChg chg="add del mod">
          <ac:chgData name="Eldert Grootenboer" userId="3fe8758b2c2b58d2" providerId="LiveId" clId="{4F934C68-4B13-4742-8787-9E79B418639C}" dt="2020-08-18T12:15:47.213" v="150" actId="478"/>
          <ac:spMkLst>
            <pc:docMk/>
            <pc:sldMk cId="1555419423" sldId="1857"/>
            <ac:spMk id="19" creationId="{E27E322E-CF9F-4FCA-9227-A5B07C8D6105}"/>
          </ac:spMkLst>
        </pc:spChg>
        <pc:picChg chg="add del mod ord">
          <ac:chgData name="Eldert Grootenboer" userId="3fe8758b2c2b58d2" providerId="LiveId" clId="{4F934C68-4B13-4742-8787-9E79B418639C}" dt="2020-08-18T11:47:10.097" v="92" actId="21"/>
          <ac:picMkLst>
            <pc:docMk/>
            <pc:sldMk cId="1555419423" sldId="1857"/>
            <ac:picMk id="6" creationId="{EAB0BFE5-D4E3-443A-A977-1F58595172AF}"/>
          </ac:picMkLst>
        </pc:picChg>
        <pc:picChg chg="add mod">
          <ac:chgData name="Eldert Grootenboer" userId="3fe8758b2c2b58d2" providerId="LiveId" clId="{4F934C68-4B13-4742-8787-9E79B418639C}" dt="2020-08-18T12:16:01.921" v="151" actId="12789"/>
          <ac:picMkLst>
            <pc:docMk/>
            <pc:sldMk cId="1555419423" sldId="1857"/>
            <ac:picMk id="18" creationId="{EE352307-EBA1-495F-82A0-CCE069C29E73}"/>
          </ac:picMkLst>
        </pc:picChg>
        <pc:picChg chg="add del">
          <ac:chgData name="Eldert Grootenboer" userId="3fe8758b2c2b58d2" providerId="LiveId" clId="{4F934C68-4B13-4742-8787-9E79B418639C}" dt="2020-08-18T11:40:04.674" v="19"/>
          <ac:picMkLst>
            <pc:docMk/>
            <pc:sldMk cId="1555419423" sldId="1857"/>
            <ac:picMk id="2050" creationId="{75169511-BCAF-4789-BCF4-728667CD2AF7}"/>
          </ac:picMkLst>
        </pc:picChg>
        <pc:picChg chg="add del mod">
          <ac:chgData name="Eldert Grootenboer" userId="3fe8758b2c2b58d2" providerId="LiveId" clId="{4F934C68-4B13-4742-8787-9E79B418639C}" dt="2020-08-18T11:40:09.380" v="21"/>
          <ac:picMkLst>
            <pc:docMk/>
            <pc:sldMk cId="1555419423" sldId="1857"/>
            <ac:picMk id="2052" creationId="{661833F4-E447-429B-9A08-41B48B927A18}"/>
          </ac:picMkLst>
        </pc:picChg>
        <pc:picChg chg="add del mod">
          <ac:chgData name="Eldert Grootenboer" userId="3fe8758b2c2b58d2" providerId="LiveId" clId="{4F934C68-4B13-4742-8787-9E79B418639C}" dt="2020-08-18T11:40:58.527" v="29"/>
          <ac:picMkLst>
            <pc:docMk/>
            <pc:sldMk cId="1555419423" sldId="1857"/>
            <ac:picMk id="2054" creationId="{49E016BB-25A5-4201-A212-E40E46DE9004}"/>
          </ac:picMkLst>
        </pc:picChg>
        <pc:picChg chg="add del mod">
          <ac:chgData name="Eldert Grootenboer" userId="3fe8758b2c2b58d2" providerId="LiveId" clId="{4F934C68-4B13-4742-8787-9E79B418639C}" dt="2020-08-18T11:41:30.713" v="31"/>
          <ac:picMkLst>
            <pc:docMk/>
            <pc:sldMk cId="1555419423" sldId="1857"/>
            <ac:picMk id="2056" creationId="{065EF59F-506D-476B-838D-07C6434C896E}"/>
          </ac:picMkLst>
        </pc:picChg>
        <pc:picChg chg="add del mod">
          <ac:chgData name="Eldert Grootenboer" userId="3fe8758b2c2b58d2" providerId="LiveId" clId="{4F934C68-4B13-4742-8787-9E79B418639C}" dt="2020-08-18T11:41:37.602" v="33"/>
          <ac:picMkLst>
            <pc:docMk/>
            <pc:sldMk cId="1555419423" sldId="1857"/>
            <ac:picMk id="2058" creationId="{AEFAA0BB-1A1D-4D07-9723-3D661922365A}"/>
          </ac:picMkLst>
        </pc:picChg>
        <pc:picChg chg="add del mod">
          <ac:chgData name="Eldert Grootenboer" userId="3fe8758b2c2b58d2" providerId="LiveId" clId="{4F934C68-4B13-4742-8787-9E79B418639C}" dt="2020-08-18T11:41:51.555" v="53"/>
          <ac:picMkLst>
            <pc:docMk/>
            <pc:sldMk cId="1555419423" sldId="1857"/>
            <ac:picMk id="2060" creationId="{8455AC75-1606-429E-8F76-3120E506FACA}"/>
          </ac:picMkLst>
        </pc:picChg>
        <pc:picChg chg="add del mod">
          <ac:chgData name="Eldert Grootenboer" userId="3fe8758b2c2b58d2" providerId="LiveId" clId="{4F934C68-4B13-4742-8787-9E79B418639C}" dt="2020-08-18T11:42:06.907" v="55"/>
          <ac:picMkLst>
            <pc:docMk/>
            <pc:sldMk cId="1555419423" sldId="1857"/>
            <ac:picMk id="2062" creationId="{9929F61D-439F-4C5B-B3E5-C54ECDA106A6}"/>
          </ac:picMkLst>
        </pc:picChg>
      </pc:sldChg>
      <pc:sldChg chg="mod modShow">
        <pc:chgData name="Eldert Grootenboer" userId="3fe8758b2c2b58d2" providerId="LiveId" clId="{4F934C68-4B13-4742-8787-9E79B418639C}" dt="2020-09-01T14:57:41.682" v="221" actId="729"/>
        <pc:sldMkLst>
          <pc:docMk/>
          <pc:sldMk cId="344281210" sldId="1859"/>
        </pc:sldMkLst>
      </pc:sldChg>
      <pc:sldChg chg="addSp delSp modSp mod modAnim">
        <pc:chgData name="Eldert Grootenboer" userId="3fe8758b2c2b58d2" providerId="LiveId" clId="{4F934C68-4B13-4742-8787-9E79B418639C}" dt="2020-08-18T12:06:24.152" v="143" actId="1038"/>
        <pc:sldMkLst>
          <pc:docMk/>
          <pc:sldMk cId="2743749799" sldId="1863"/>
        </pc:sldMkLst>
        <pc:picChg chg="add mod ord">
          <ac:chgData name="Eldert Grootenboer" userId="3fe8758b2c2b58d2" providerId="LiveId" clId="{4F934C68-4B13-4742-8787-9E79B418639C}" dt="2020-08-18T12:06:24.152" v="143" actId="1038"/>
          <ac:picMkLst>
            <pc:docMk/>
            <pc:sldMk cId="2743749799" sldId="1863"/>
            <ac:picMk id="5" creationId="{C21653E5-9E66-4940-A2F1-2733B641B2B6}"/>
          </ac:picMkLst>
        </pc:picChg>
        <pc:picChg chg="del">
          <ac:chgData name="Eldert Grootenboer" userId="3fe8758b2c2b58d2" providerId="LiveId" clId="{4F934C68-4B13-4742-8787-9E79B418639C}" dt="2020-08-18T12:06:12.813" v="125" actId="478"/>
          <ac:picMkLst>
            <pc:docMk/>
            <pc:sldMk cId="2743749799" sldId="1863"/>
            <ac:picMk id="1026" creationId="{00000000-0000-0000-0000-000000000000}"/>
          </ac:picMkLst>
        </pc:picChg>
      </pc:sldChg>
      <pc:sldChg chg="modAnim">
        <pc:chgData name="Eldert Grootenboer" userId="3fe8758b2c2b58d2" providerId="LiveId" clId="{4F934C68-4B13-4742-8787-9E79B418639C}" dt="2020-08-18T12:05:36.642" v="120"/>
        <pc:sldMkLst>
          <pc:docMk/>
          <pc:sldMk cId="4263392662" sldId="1870"/>
        </pc:sldMkLst>
      </pc:sldChg>
      <pc:sldChg chg="modSp">
        <pc:chgData name="Eldert Grootenboer" userId="3fe8758b2c2b58d2" providerId="LiveId" clId="{4F934C68-4B13-4742-8787-9E79B418639C}" dt="2020-08-18T12:29:33.302" v="168" actId="20577"/>
        <pc:sldMkLst>
          <pc:docMk/>
          <pc:sldMk cId="1123346746" sldId="1903"/>
        </pc:sldMkLst>
        <pc:spChg chg="mod">
          <ac:chgData name="Eldert Grootenboer" userId="3fe8758b2c2b58d2" providerId="LiveId" clId="{4F934C68-4B13-4742-8787-9E79B418639C}" dt="2020-08-18T12:29:33.302" v="168" actId="20577"/>
          <ac:spMkLst>
            <pc:docMk/>
            <pc:sldMk cId="1123346746" sldId="1903"/>
            <ac:spMk id="31" creationId="{9BAE385C-27EE-6048-8456-B61244449F84}"/>
          </ac:spMkLst>
        </pc:spChg>
      </pc:sldChg>
      <pc:sldChg chg="addSp delSp modSp mod delAnim modAnim">
        <pc:chgData name="Eldert Grootenboer" userId="3fe8758b2c2b58d2" providerId="LiveId" clId="{4F934C68-4B13-4742-8787-9E79B418639C}" dt="2020-09-01T11:14:05.353" v="208"/>
        <pc:sldMkLst>
          <pc:docMk/>
          <pc:sldMk cId="2307849071" sldId="2340"/>
        </pc:sldMkLst>
        <pc:spChg chg="mod">
          <ac:chgData name="Eldert Grootenboer" userId="3fe8758b2c2b58d2" providerId="LiveId" clId="{4F934C68-4B13-4742-8787-9E79B418639C}" dt="2020-09-01T11:05:46.390" v="189" actId="1076"/>
          <ac:spMkLst>
            <pc:docMk/>
            <pc:sldMk cId="2307849071" sldId="2340"/>
            <ac:spMk id="14" creationId="{EF789FCA-ECD6-4A46-86C6-03B3913CD94C}"/>
          </ac:spMkLst>
        </pc:spChg>
        <pc:spChg chg="mod topLvl">
          <ac:chgData name="Eldert Grootenboer" userId="3fe8758b2c2b58d2" providerId="LiveId" clId="{4F934C68-4B13-4742-8787-9E79B418639C}" dt="2020-09-01T11:13:21.389" v="201" actId="164"/>
          <ac:spMkLst>
            <pc:docMk/>
            <pc:sldMk cId="2307849071" sldId="2340"/>
            <ac:spMk id="20" creationId="{3DD7F7E5-F9C9-4B48-B96E-9A53E43ACC85}"/>
          </ac:spMkLst>
        </pc:spChg>
        <pc:grpChg chg="mod">
          <ac:chgData name="Eldert Grootenboer" userId="3fe8758b2c2b58d2" providerId="LiveId" clId="{4F934C68-4B13-4742-8787-9E79B418639C}" dt="2020-09-01T11:06:04.355" v="190" actId="1076"/>
          <ac:grpSpMkLst>
            <pc:docMk/>
            <pc:sldMk cId="2307849071" sldId="2340"/>
            <ac:grpSpMk id="5" creationId="{66E3ED64-6D85-404E-96E6-AC0432383831}"/>
          </ac:grpSpMkLst>
        </pc:grpChg>
        <pc:grpChg chg="add mod">
          <ac:chgData name="Eldert Grootenboer" userId="3fe8758b2c2b58d2" providerId="LiveId" clId="{4F934C68-4B13-4742-8787-9E79B418639C}" dt="2020-09-01T11:13:21.389" v="201" actId="164"/>
          <ac:grpSpMkLst>
            <pc:docMk/>
            <pc:sldMk cId="2307849071" sldId="2340"/>
            <ac:grpSpMk id="6" creationId="{8406B100-6855-422D-9252-57D4BA96475E}"/>
          </ac:grpSpMkLst>
        </pc:grpChg>
        <pc:grpChg chg="mod">
          <ac:chgData name="Eldert Grootenboer" userId="3fe8758b2c2b58d2" providerId="LiveId" clId="{4F934C68-4B13-4742-8787-9E79B418639C}" dt="2020-09-01T11:06:19.058" v="193" actId="1076"/>
          <ac:grpSpMkLst>
            <pc:docMk/>
            <pc:sldMk cId="2307849071" sldId="2340"/>
            <ac:grpSpMk id="11" creationId="{77F65996-64D8-4A38-8A16-CCB801BB2938}"/>
          </ac:grpSpMkLst>
        </pc:grpChg>
        <pc:grpChg chg="mod">
          <ac:chgData name="Eldert Grootenboer" userId="3fe8758b2c2b58d2" providerId="LiveId" clId="{4F934C68-4B13-4742-8787-9E79B418639C}" dt="2020-09-01T11:05:46.390" v="189" actId="1076"/>
          <ac:grpSpMkLst>
            <pc:docMk/>
            <pc:sldMk cId="2307849071" sldId="2340"/>
            <ac:grpSpMk id="17" creationId="{A56D670F-2CEA-49D8-93F0-AF811254F431}"/>
          </ac:grpSpMkLst>
        </pc:grpChg>
        <pc:grpChg chg="add del mod">
          <ac:chgData name="Eldert Grootenboer" userId="3fe8758b2c2b58d2" providerId="LiveId" clId="{4F934C68-4B13-4742-8787-9E79B418639C}" dt="2020-09-01T11:12:51.004" v="198" actId="478"/>
          <ac:grpSpMkLst>
            <pc:docMk/>
            <pc:sldMk cId="2307849071" sldId="2340"/>
            <ac:grpSpMk id="18" creationId="{51E0D935-FF7B-4006-9A37-A7FB9C629B22}"/>
          </ac:grpSpMkLst>
        </pc:grpChg>
        <pc:picChg chg="del mod topLvl">
          <ac:chgData name="Eldert Grootenboer" userId="3fe8758b2c2b58d2" providerId="LiveId" clId="{4F934C68-4B13-4742-8787-9E79B418639C}" dt="2020-09-01T11:12:51.004" v="198" actId="478"/>
          <ac:picMkLst>
            <pc:docMk/>
            <pc:sldMk cId="2307849071" sldId="2340"/>
            <ac:picMk id="19" creationId="{81AEDD29-3551-4D84-80C2-704E0AB9433B}"/>
          </ac:picMkLst>
        </pc:picChg>
        <pc:picChg chg="add mod">
          <ac:chgData name="Eldert Grootenboer" userId="3fe8758b2c2b58d2" providerId="LiveId" clId="{4F934C68-4B13-4742-8787-9E79B418639C}" dt="2020-09-01T11:13:21.389" v="201" actId="164"/>
          <ac:picMkLst>
            <pc:docMk/>
            <pc:sldMk cId="2307849071" sldId="2340"/>
            <ac:picMk id="1026" creationId="{36CD5C8E-68F2-46FA-BD67-EAC20CEE5F89}"/>
          </ac:picMkLst>
        </pc:picChg>
        <pc:picChg chg="mod">
          <ac:chgData name="Eldert Grootenboer" userId="3fe8758b2c2b58d2" providerId="LiveId" clId="{4F934C68-4B13-4742-8787-9E79B418639C}" dt="2020-09-01T11:05:46.390" v="189" actId="1076"/>
          <ac:picMkLst>
            <pc:docMk/>
            <pc:sldMk cId="2307849071" sldId="2340"/>
            <ac:picMk id="2052" creationId="{C9C18086-7D5A-41A4-ACDC-F556BF74E855}"/>
          </ac:picMkLst>
        </pc:picChg>
      </pc:sldChg>
      <pc:sldChg chg="modSp mod">
        <pc:chgData name="Eldert Grootenboer" userId="3fe8758b2c2b58d2" providerId="LiveId" clId="{4F934C68-4B13-4742-8787-9E79B418639C}" dt="2020-09-01T14:57:45.800" v="222" actId="20577"/>
        <pc:sldMkLst>
          <pc:docMk/>
          <pc:sldMk cId="2870843822" sldId="2344"/>
        </pc:sldMkLst>
        <pc:spChg chg="mod">
          <ac:chgData name="Eldert Grootenboer" userId="3fe8758b2c2b58d2" providerId="LiveId" clId="{4F934C68-4B13-4742-8787-9E79B418639C}" dt="2020-09-01T14:57:45.800" v="222" actId="20577"/>
          <ac:spMkLst>
            <pc:docMk/>
            <pc:sldMk cId="2870843822" sldId="2344"/>
            <ac:spMk id="2" creationId="{09D1014A-267E-4640-83EF-96C5AFB5FED1}"/>
          </ac:spMkLst>
        </pc:spChg>
      </pc:sldChg>
    </pc:docChg>
  </pc:docChgLst>
  <pc:docChgLst>
    <pc:chgData name="Eldert Grootenboer" userId="3fe8758b2c2b58d2" providerId="LiveId" clId="{207288AE-43D1-468C-8449-8528D8846007}"/>
    <pc:docChg chg="undo redo custSel modSld">
      <pc:chgData name="Eldert Grootenboer" userId="3fe8758b2c2b58d2" providerId="LiveId" clId="{207288AE-43D1-468C-8449-8528D8846007}" dt="2020-12-15T15:44:25.071" v="46" actId="208"/>
      <pc:docMkLst>
        <pc:docMk/>
      </pc:docMkLst>
      <pc:sldChg chg="modSp mod modAnim">
        <pc:chgData name="Eldert Grootenboer" userId="3fe8758b2c2b58d2" providerId="LiveId" clId="{207288AE-43D1-468C-8449-8528D8846007}" dt="2020-12-15T15:44:25.071" v="46" actId="208"/>
        <pc:sldMkLst>
          <pc:docMk/>
          <pc:sldMk cId="1123346746" sldId="1903"/>
        </pc:sldMkLst>
        <pc:spChg chg="mod">
          <ac:chgData name="Eldert Grootenboer" userId="3fe8758b2c2b58d2" providerId="LiveId" clId="{207288AE-43D1-468C-8449-8528D8846007}" dt="2020-12-15T15:44:16.335" v="45" actId="207"/>
          <ac:spMkLst>
            <pc:docMk/>
            <pc:sldMk cId="1123346746" sldId="1903"/>
            <ac:spMk id="76" creationId="{02F92670-C463-2C44-9ED9-0BFD622732AB}"/>
          </ac:spMkLst>
        </pc:spChg>
        <pc:spChg chg="mod">
          <ac:chgData name="Eldert Grootenboer" userId="3fe8758b2c2b58d2" providerId="LiveId" clId="{207288AE-43D1-468C-8449-8528D8846007}" dt="2020-12-15T15:44:25.071" v="46" actId="208"/>
          <ac:spMkLst>
            <pc:docMk/>
            <pc:sldMk cId="1123346746" sldId="1903"/>
            <ac:spMk id="78" creationId="{BEF199EC-EB1E-F145-BAAE-F170C56D2E18}"/>
          </ac:spMkLst>
        </pc:spChg>
        <pc:spChg chg="mod">
          <ac:chgData name="Eldert Grootenboer" userId="3fe8758b2c2b58d2" providerId="LiveId" clId="{207288AE-43D1-468C-8449-8528D8846007}" dt="2020-12-15T15:42:43.758" v="32" actId="14100"/>
          <ac:spMkLst>
            <pc:docMk/>
            <pc:sldMk cId="1123346746" sldId="1903"/>
            <ac:spMk id="79" creationId="{B32143F2-C3C7-0541-8B80-A95FAA665D3E}"/>
          </ac:spMkLst>
        </pc:spChg>
        <pc:spChg chg="mod">
          <ac:chgData name="Eldert Grootenboer" userId="3fe8758b2c2b58d2" providerId="LiveId" clId="{207288AE-43D1-468C-8449-8528D8846007}" dt="2020-12-15T15:43:33.740" v="40" actId="14100"/>
          <ac:spMkLst>
            <pc:docMk/>
            <pc:sldMk cId="1123346746" sldId="1903"/>
            <ac:spMk id="80" creationId="{77BD16B0-AB2F-CC4C-B92C-8BA22489375A}"/>
          </ac:spMkLst>
        </pc:spChg>
        <pc:spChg chg="mod">
          <ac:chgData name="Eldert Grootenboer" userId="3fe8758b2c2b58d2" providerId="LiveId" clId="{207288AE-43D1-468C-8449-8528D8846007}" dt="2020-12-15T15:41:51.739" v="10" actId="122"/>
          <ac:spMkLst>
            <pc:docMk/>
            <pc:sldMk cId="1123346746" sldId="1903"/>
            <ac:spMk id="81" creationId="{9235C9CF-7DD0-6B44-9610-B2FF5711FCD4}"/>
          </ac:spMkLst>
        </pc:spChg>
        <pc:spChg chg="mod">
          <ac:chgData name="Eldert Grootenboer" userId="3fe8758b2c2b58d2" providerId="LiveId" clId="{207288AE-43D1-468C-8449-8528D8846007}" dt="2020-12-15T15:42:15.792" v="30" actId="122"/>
          <ac:spMkLst>
            <pc:docMk/>
            <pc:sldMk cId="1123346746" sldId="1903"/>
            <ac:spMk id="82" creationId="{8DA25C0E-31CF-5947-B61A-ADC9131BE930}"/>
          </ac:spMkLst>
        </pc:spChg>
        <pc:spChg chg="mod">
          <ac:chgData name="Eldert Grootenboer" userId="3fe8758b2c2b58d2" providerId="LiveId" clId="{207288AE-43D1-468C-8449-8528D8846007}" dt="2020-12-15T15:42:51.558" v="34" actId="14100"/>
          <ac:spMkLst>
            <pc:docMk/>
            <pc:sldMk cId="1123346746" sldId="1903"/>
            <ac:spMk id="84" creationId="{AFA9F361-C656-A84B-AF73-AF4BEDDA694B}"/>
          </ac:spMkLst>
        </pc:spChg>
      </pc:sldChg>
    </pc:docChg>
  </pc:docChgLst>
  <pc:docChgLst>
    <pc:chgData name="Eldert Grootenboer" userId="3fe8758b2c2b58d2" providerId="LiveId" clId="{6572114A-4B4A-41F2-A809-091926E56C0F}"/>
    <pc:docChg chg="undo custSel addSld delSld modSld modSection">
      <pc:chgData name="Eldert Grootenboer" userId="3fe8758b2c2b58d2" providerId="LiveId" clId="{6572114A-4B4A-41F2-A809-091926E56C0F}" dt="2020-06-24T15:18:46.004" v="268" actId="20577"/>
      <pc:docMkLst>
        <pc:docMk/>
      </pc:docMkLst>
      <pc:sldChg chg="del">
        <pc:chgData name="Eldert Grootenboer" userId="3fe8758b2c2b58d2" providerId="LiveId" clId="{6572114A-4B4A-41F2-A809-091926E56C0F}" dt="2020-06-22T14:09:20.235" v="0" actId="47"/>
        <pc:sldMkLst>
          <pc:docMk/>
          <pc:sldMk cId="3581431054" sldId="258"/>
        </pc:sldMkLst>
      </pc:sldChg>
      <pc:sldChg chg="del">
        <pc:chgData name="Eldert Grootenboer" userId="3fe8758b2c2b58d2" providerId="LiveId" clId="{6572114A-4B4A-41F2-A809-091926E56C0F}" dt="2020-06-22T14:15:32.908" v="7" actId="47"/>
        <pc:sldMkLst>
          <pc:docMk/>
          <pc:sldMk cId="2268085525" sldId="1534"/>
        </pc:sldMkLst>
      </pc:sldChg>
      <pc:sldChg chg="del">
        <pc:chgData name="Eldert Grootenboer" userId="3fe8758b2c2b58d2" providerId="LiveId" clId="{6572114A-4B4A-41F2-A809-091926E56C0F}" dt="2020-06-22T14:18:29.843" v="27" actId="47"/>
        <pc:sldMkLst>
          <pc:docMk/>
          <pc:sldMk cId="2868219419" sldId="1861"/>
        </pc:sldMkLst>
      </pc:sldChg>
      <pc:sldChg chg="addSp delSp modSp mod setBg modShow">
        <pc:chgData name="Eldert Grootenboer" userId="3fe8758b2c2b58d2" providerId="LiveId" clId="{6572114A-4B4A-41F2-A809-091926E56C0F}" dt="2020-06-24T12:44:03.210" v="179"/>
        <pc:sldMkLst>
          <pc:docMk/>
          <pc:sldMk cId="2743749799" sldId="1863"/>
        </pc:sldMkLst>
        <pc:picChg chg="add del mod">
          <ac:chgData name="Eldert Grootenboer" userId="3fe8758b2c2b58d2" providerId="LiveId" clId="{6572114A-4B4A-41F2-A809-091926E56C0F}" dt="2020-06-24T12:42:33.120" v="161" actId="21"/>
          <ac:picMkLst>
            <pc:docMk/>
            <pc:sldMk cId="2743749799" sldId="1863"/>
            <ac:picMk id="2" creationId="{C20B8616-B77B-4E03-AA1E-64ED13FA802C}"/>
          </ac:picMkLst>
        </pc:picChg>
        <pc:picChg chg="add del">
          <ac:chgData name="Eldert Grootenboer" userId="3fe8758b2c2b58d2" providerId="LiveId" clId="{6572114A-4B4A-41F2-A809-091926E56C0F}" dt="2020-06-24T12:43:25.003" v="167"/>
          <ac:picMkLst>
            <pc:docMk/>
            <pc:sldMk cId="2743749799" sldId="1863"/>
            <ac:picMk id="1028" creationId="{EBE179D1-1F5B-4025-B082-A6D6C5287FCE}"/>
          </ac:picMkLst>
        </pc:picChg>
      </pc:sldChg>
      <pc:sldChg chg="addSp delSp modSp add del mod setBg delAnim">
        <pc:chgData name="Eldert Grootenboer" userId="3fe8758b2c2b58d2" providerId="LiveId" clId="{6572114A-4B4A-41F2-A809-091926E56C0F}" dt="2020-06-22T14:16:56.317" v="17"/>
        <pc:sldMkLst>
          <pc:docMk/>
          <pc:sldMk cId="2295473396" sldId="1869"/>
        </pc:sldMkLst>
        <pc:spChg chg="mod">
          <ac:chgData name="Eldert Grootenboer" userId="3fe8758b2c2b58d2" providerId="LiveId" clId="{6572114A-4B4A-41F2-A809-091926E56C0F}" dt="2020-06-22T14:15:28.364" v="6"/>
          <ac:spMkLst>
            <pc:docMk/>
            <pc:sldMk cId="2295473396" sldId="1869"/>
            <ac:spMk id="2" creationId="{00000000-0000-0000-0000-000000000000}"/>
          </ac:spMkLst>
        </pc:spChg>
        <pc:picChg chg="add del mod">
          <ac:chgData name="Eldert Grootenboer" userId="3fe8758b2c2b58d2" providerId="LiveId" clId="{6572114A-4B4A-41F2-A809-091926E56C0F}" dt="2020-06-22T14:16:56.317" v="17"/>
          <ac:picMkLst>
            <pc:docMk/>
            <pc:sldMk cId="2295473396" sldId="1869"/>
            <ac:picMk id="6" creationId="{DECCEE87-4DAB-43B9-8E8D-31B42508C9AD}"/>
          </ac:picMkLst>
        </pc:picChg>
        <pc:picChg chg="del">
          <ac:chgData name="Eldert Grootenboer" userId="3fe8758b2c2b58d2" providerId="LiveId" clId="{6572114A-4B4A-41F2-A809-091926E56C0F}" dt="2020-06-22T14:15:05.999" v="5" actId="478"/>
          <ac:picMkLst>
            <pc:docMk/>
            <pc:sldMk cId="2295473396" sldId="1869"/>
            <ac:picMk id="7" creationId="{A87ACFB6-5A39-45C0-8C7A-E2CBB0C0A954}"/>
          </ac:picMkLst>
        </pc:picChg>
        <pc:picChg chg="add del mod">
          <ac:chgData name="Eldert Grootenboer" userId="3fe8758b2c2b58d2" providerId="LiveId" clId="{6572114A-4B4A-41F2-A809-091926E56C0F}" dt="2020-06-22T14:16:29.758" v="15" actId="478"/>
          <ac:picMkLst>
            <pc:docMk/>
            <pc:sldMk cId="2295473396" sldId="1869"/>
            <ac:picMk id="10" creationId="{8339A331-DB6D-43D4-B7FF-90848CD70B25}"/>
          </ac:picMkLst>
        </pc:picChg>
      </pc:sldChg>
      <pc:sldChg chg="delSp modSp add delDesignElem modNotesTx">
        <pc:chgData name="Eldert Grootenboer" userId="3fe8758b2c2b58d2" providerId="LiveId" clId="{6572114A-4B4A-41F2-A809-091926E56C0F}" dt="2020-06-24T15:18:46.004" v="268" actId="20577"/>
        <pc:sldMkLst>
          <pc:docMk/>
          <pc:sldMk cId="891752123" sldId="1997"/>
        </pc:sldMkLst>
        <pc:spChg chg="mod">
          <ac:chgData name="Eldert Grootenboer" userId="3fe8758b2c2b58d2" providerId="LiveId" clId="{6572114A-4B4A-41F2-A809-091926E56C0F}" dt="2020-06-22T14:18:08.118" v="26" actId="404"/>
          <ac:spMkLst>
            <pc:docMk/>
            <pc:sldMk cId="891752123" sldId="1997"/>
            <ac:spMk id="16" creationId="{FA376D98-3522-4C69-910D-880684F4FAA0}"/>
          </ac:spMkLst>
        </pc:spChg>
        <pc:spChg chg="del">
          <ac:chgData name="Eldert Grootenboer" userId="3fe8758b2c2b58d2" providerId="LiveId" clId="{6572114A-4B4A-41F2-A809-091926E56C0F}" dt="2020-06-22T14:17:31.784" v="19"/>
          <ac:spMkLst>
            <pc:docMk/>
            <pc:sldMk cId="891752123" sldId="1997"/>
            <ac:spMk id="20" creationId="{2EEE8F11-3582-44B7-9869-F2D26D7DD9D4}"/>
          </ac:spMkLst>
        </pc:spChg>
        <pc:spChg chg="del">
          <ac:chgData name="Eldert Grootenboer" userId="3fe8758b2c2b58d2" providerId="LiveId" clId="{6572114A-4B4A-41F2-A809-091926E56C0F}" dt="2020-06-22T14:17:31.784" v="19"/>
          <ac:spMkLst>
            <pc:docMk/>
            <pc:sldMk cId="891752123" sldId="1997"/>
            <ac:spMk id="21" creationId="{2141F1CC-6A53-4BCF-9127-AABB52E2497E}"/>
          </ac:spMkLst>
        </pc:spChg>
        <pc:spChg chg="del">
          <ac:chgData name="Eldert Grootenboer" userId="3fe8758b2c2b58d2" providerId="LiveId" clId="{6572114A-4B4A-41F2-A809-091926E56C0F}" dt="2020-06-22T14:17:31.784" v="19"/>
          <ac:spMkLst>
            <pc:docMk/>
            <pc:sldMk cId="891752123" sldId="1997"/>
            <ac:spMk id="22" creationId="{C20C2C41-D9A8-45BE-9E21-91268EC186D8}"/>
          </ac:spMkLst>
        </pc:spChg>
        <pc:spChg chg="del">
          <ac:chgData name="Eldert Grootenboer" userId="3fe8758b2c2b58d2" providerId="LiveId" clId="{6572114A-4B4A-41F2-A809-091926E56C0F}" dt="2020-06-22T14:17:31.784" v="19"/>
          <ac:spMkLst>
            <pc:docMk/>
            <pc:sldMk cId="891752123" sldId="1997"/>
            <ac:spMk id="24" creationId="{561B2B49-7142-4CA8-A929-4671548E6A5A}"/>
          </ac:spMkLst>
        </pc:spChg>
        <pc:spChg chg="del">
          <ac:chgData name="Eldert Grootenboer" userId="3fe8758b2c2b58d2" providerId="LiveId" clId="{6572114A-4B4A-41F2-A809-091926E56C0F}" dt="2020-06-22T14:17:31.784" v="19"/>
          <ac:spMkLst>
            <pc:docMk/>
            <pc:sldMk cId="891752123" sldId="1997"/>
            <ac:spMk id="26" creationId="{B38B1FC8-38BF-4066-8F4A-12EEC1C1AF64}"/>
          </ac:spMkLst>
        </pc:spChg>
        <pc:spChg chg="del">
          <ac:chgData name="Eldert Grootenboer" userId="3fe8758b2c2b58d2" providerId="LiveId" clId="{6572114A-4B4A-41F2-A809-091926E56C0F}" dt="2020-06-22T14:17:31.784" v="19"/>
          <ac:spMkLst>
            <pc:docMk/>
            <pc:sldMk cId="891752123" sldId="1997"/>
            <ac:spMk id="33" creationId="{178B4B56-5CC4-4608-A9A9-996108D35B5B}"/>
          </ac:spMkLst>
        </pc:spChg>
      </pc:sldChg>
      <pc:sldChg chg="modNotesTx">
        <pc:chgData name="Eldert Grootenboer" userId="3fe8758b2c2b58d2" providerId="LiveId" clId="{6572114A-4B4A-41F2-A809-091926E56C0F}" dt="2020-06-23T16:11:50.762" v="34" actId="20577"/>
        <pc:sldMkLst>
          <pc:docMk/>
          <pc:sldMk cId="990974550" sldId="2337"/>
        </pc:sldMkLst>
      </pc:sldChg>
      <pc:sldChg chg="modNotesTx">
        <pc:chgData name="Eldert Grootenboer" userId="3fe8758b2c2b58d2" providerId="LiveId" clId="{6572114A-4B4A-41F2-A809-091926E56C0F}" dt="2020-06-23T16:12:45.214" v="158" actId="20577"/>
        <pc:sldMkLst>
          <pc:docMk/>
          <pc:sldMk cId="1899116830" sldId="2341"/>
        </pc:sldMkLst>
      </pc:sldChg>
      <pc:sldChg chg="modNotesTx">
        <pc:chgData name="Eldert Grootenboer" userId="3fe8758b2c2b58d2" providerId="LiveId" clId="{6572114A-4B4A-41F2-A809-091926E56C0F}" dt="2020-06-23T16:12:17.470" v="113" actId="20577"/>
        <pc:sldMkLst>
          <pc:docMk/>
          <pc:sldMk cId="1393947069" sldId="2345"/>
        </pc:sldMkLst>
      </pc:sldChg>
      <pc:sldMasterChg chg="delSldLayout">
        <pc:chgData name="Eldert Grootenboer" userId="3fe8758b2c2b58d2" providerId="LiveId" clId="{6572114A-4B4A-41F2-A809-091926E56C0F}" dt="2020-06-22T14:09:20.235" v="0" actId="47"/>
        <pc:sldMasterMkLst>
          <pc:docMk/>
          <pc:sldMasterMk cId="3596623529" sldId="2147483660"/>
        </pc:sldMasterMkLst>
        <pc:sldLayoutChg chg="del">
          <pc:chgData name="Eldert Grootenboer" userId="3fe8758b2c2b58d2" providerId="LiveId" clId="{6572114A-4B4A-41F2-A809-091926E56C0F}" dt="2020-06-22T14:09:20.235" v="0" actId="47"/>
          <pc:sldLayoutMkLst>
            <pc:docMk/>
            <pc:sldMasterMk cId="3596623529" sldId="2147483660"/>
            <pc:sldLayoutMk cId="1273507012" sldId="2147483840"/>
          </pc:sldLayoutMkLst>
        </pc:sldLayoutChg>
      </pc:sldMasterChg>
    </pc:docChg>
  </pc:docChgLst>
  <pc:docChgLst>
    <pc:chgData name="Eldert Grootenboer" userId="3fe8758b2c2b58d2" providerId="LiveId" clId="{DC17CA98-565C-4E62-B545-56A120BC21D0}"/>
    <pc:docChg chg="undo custSel modSld">
      <pc:chgData name="Eldert Grootenboer" userId="3fe8758b2c2b58d2" providerId="LiveId" clId="{DC17CA98-565C-4E62-B545-56A120BC21D0}" dt="2020-08-18T09:30:25.683" v="137" actId="14100"/>
      <pc:docMkLst>
        <pc:docMk/>
      </pc:docMkLst>
      <pc:sldChg chg="setBg modNotesTx">
        <pc:chgData name="Eldert Grootenboer" userId="3fe8758b2c2b58d2" providerId="LiveId" clId="{DC17CA98-565C-4E62-B545-56A120BC21D0}" dt="2020-08-18T09:21:04.465" v="74"/>
        <pc:sldMkLst>
          <pc:docMk/>
          <pc:sldMk cId="1337922879" sldId="270"/>
        </pc:sldMkLst>
      </pc:sldChg>
      <pc:sldChg chg="setBg modNotesTx">
        <pc:chgData name="Eldert Grootenboer" userId="3fe8758b2c2b58d2" providerId="LiveId" clId="{DC17CA98-565C-4E62-B545-56A120BC21D0}" dt="2020-08-18T09:22:01.316" v="111"/>
        <pc:sldMkLst>
          <pc:docMk/>
          <pc:sldMk cId="572997443" sldId="1817"/>
        </pc:sldMkLst>
      </pc:sldChg>
      <pc:sldChg chg="setBg">
        <pc:chgData name="Eldert Grootenboer" userId="3fe8758b2c2b58d2" providerId="LiveId" clId="{DC17CA98-565C-4E62-B545-56A120BC21D0}" dt="2020-08-18T07:51:16.071" v="14"/>
        <pc:sldMkLst>
          <pc:docMk/>
          <pc:sldMk cId="228015569" sldId="1828"/>
        </pc:sldMkLst>
      </pc:sldChg>
      <pc:sldChg chg="setBg modNotesTx">
        <pc:chgData name="Eldert Grootenboer" userId="3fe8758b2c2b58d2" providerId="LiveId" clId="{DC17CA98-565C-4E62-B545-56A120BC21D0}" dt="2020-08-18T09:22:31.003" v="117" actId="20577"/>
        <pc:sldMkLst>
          <pc:docMk/>
          <pc:sldMk cId="1001502995" sldId="1845"/>
        </pc:sldMkLst>
      </pc:sldChg>
      <pc:sldChg chg="modNotesTx">
        <pc:chgData name="Eldert Grootenboer" userId="3fe8758b2c2b58d2" providerId="LiveId" clId="{DC17CA98-565C-4E62-B545-56A120BC21D0}" dt="2020-08-18T09:22:24.909" v="114" actId="20577"/>
        <pc:sldMkLst>
          <pc:docMk/>
          <pc:sldMk cId="927817366" sldId="1847"/>
        </pc:sldMkLst>
      </pc:sldChg>
      <pc:sldChg chg="setBg modNotesTx">
        <pc:chgData name="Eldert Grootenboer" userId="3fe8758b2c2b58d2" providerId="LiveId" clId="{DC17CA98-565C-4E62-B545-56A120BC21D0}" dt="2020-08-18T09:20:30.934" v="61"/>
        <pc:sldMkLst>
          <pc:docMk/>
          <pc:sldMk cId="335019765" sldId="1852"/>
        </pc:sldMkLst>
      </pc:sldChg>
      <pc:sldChg chg="setBg modNotesTx">
        <pc:chgData name="Eldert Grootenboer" userId="3fe8758b2c2b58d2" providerId="LiveId" clId="{DC17CA98-565C-4E62-B545-56A120BC21D0}" dt="2020-08-18T09:20:50.574" v="63" actId="20577"/>
        <pc:sldMkLst>
          <pc:docMk/>
          <pc:sldMk cId="1555419423" sldId="1857"/>
        </pc:sldMkLst>
      </pc:sldChg>
      <pc:sldChg chg="setBg modNotesTx">
        <pc:chgData name="Eldert Grootenboer" userId="3fe8758b2c2b58d2" providerId="LiveId" clId="{DC17CA98-565C-4E62-B545-56A120BC21D0}" dt="2020-08-18T09:20:57.638" v="68"/>
        <pc:sldMkLst>
          <pc:docMk/>
          <pc:sldMk cId="344281210" sldId="1859"/>
        </pc:sldMkLst>
      </pc:sldChg>
      <pc:sldChg chg="modNotesTx">
        <pc:chgData name="Eldert Grootenboer" userId="3fe8758b2c2b58d2" providerId="LiveId" clId="{DC17CA98-565C-4E62-B545-56A120BC21D0}" dt="2020-08-18T09:19:59.053" v="51"/>
        <pc:sldMkLst>
          <pc:docMk/>
          <pc:sldMk cId="2743749799" sldId="1863"/>
        </pc:sldMkLst>
      </pc:sldChg>
      <pc:sldChg chg="setBg modAnim modNotesTx">
        <pc:chgData name="Eldert Grootenboer" userId="3fe8758b2c2b58d2" providerId="LiveId" clId="{DC17CA98-565C-4E62-B545-56A120BC21D0}" dt="2020-08-18T09:20:01.864" v="52"/>
        <pc:sldMkLst>
          <pc:docMk/>
          <pc:sldMk cId="2295473396" sldId="1869"/>
        </pc:sldMkLst>
      </pc:sldChg>
      <pc:sldChg chg="setBg">
        <pc:chgData name="Eldert Grootenboer" userId="3fe8758b2c2b58d2" providerId="LiveId" clId="{DC17CA98-565C-4E62-B545-56A120BC21D0}" dt="2020-08-18T07:51:16.071" v="14"/>
        <pc:sldMkLst>
          <pc:docMk/>
          <pc:sldMk cId="2120622973" sldId="1901"/>
        </pc:sldMkLst>
      </pc:sldChg>
      <pc:sldChg chg="modSp mod setBg modNotesTx">
        <pc:chgData name="Eldert Grootenboer" userId="3fe8758b2c2b58d2" providerId="LiveId" clId="{DC17CA98-565C-4E62-B545-56A120BC21D0}" dt="2020-08-18T09:30:25.683" v="137" actId="14100"/>
        <pc:sldMkLst>
          <pc:docMk/>
          <pc:sldMk cId="1123346746" sldId="1903"/>
        </pc:sldMkLst>
        <pc:spChg chg="mod">
          <ac:chgData name="Eldert Grootenboer" userId="3fe8758b2c2b58d2" providerId="LiveId" clId="{DC17CA98-565C-4E62-B545-56A120BC21D0}" dt="2020-08-18T09:30:02.573" v="132" actId="113"/>
          <ac:spMkLst>
            <pc:docMk/>
            <pc:sldMk cId="1123346746" sldId="1903"/>
            <ac:spMk id="31" creationId="{9BAE385C-27EE-6048-8456-B61244449F84}"/>
          </ac:spMkLst>
        </pc:spChg>
        <pc:spChg chg="mod">
          <ac:chgData name="Eldert Grootenboer" userId="3fe8758b2c2b58d2" providerId="LiveId" clId="{DC17CA98-565C-4E62-B545-56A120BC21D0}" dt="2020-08-18T09:28:28.200" v="120" actId="207"/>
          <ac:spMkLst>
            <pc:docMk/>
            <pc:sldMk cId="1123346746" sldId="1903"/>
            <ac:spMk id="33" creationId="{A50A6928-D56F-1D4E-BFAE-6BF69694828F}"/>
          </ac:spMkLst>
        </pc:spChg>
        <pc:spChg chg="mod">
          <ac:chgData name="Eldert Grootenboer" userId="3fe8758b2c2b58d2" providerId="LiveId" clId="{DC17CA98-565C-4E62-B545-56A120BC21D0}" dt="2020-08-18T09:28:34.038" v="121" actId="208"/>
          <ac:spMkLst>
            <pc:docMk/>
            <pc:sldMk cId="1123346746" sldId="1903"/>
            <ac:spMk id="34" creationId="{3AA0AE67-8F7A-F145-B62B-CA747980B893}"/>
          </ac:spMkLst>
        </pc:spChg>
        <pc:spChg chg="mod">
          <ac:chgData name="Eldert Grootenboer" userId="3fe8758b2c2b58d2" providerId="LiveId" clId="{DC17CA98-565C-4E62-B545-56A120BC21D0}" dt="2020-08-18T09:30:20.049" v="136" actId="14100"/>
          <ac:spMkLst>
            <pc:docMk/>
            <pc:sldMk cId="1123346746" sldId="1903"/>
            <ac:spMk id="39" creationId="{BFF88277-75EB-7E4D-88DC-01E4593BF7A9}"/>
          </ac:spMkLst>
        </pc:spChg>
        <pc:spChg chg="mod">
          <ac:chgData name="Eldert Grootenboer" userId="3fe8758b2c2b58d2" providerId="LiveId" clId="{DC17CA98-565C-4E62-B545-56A120BC21D0}" dt="2020-08-18T09:29:33.993" v="129" actId="207"/>
          <ac:spMkLst>
            <pc:docMk/>
            <pc:sldMk cId="1123346746" sldId="1903"/>
            <ac:spMk id="41" creationId="{627A12AF-98A3-274E-A63F-46138DAC216C}"/>
          </ac:spMkLst>
        </pc:spChg>
        <pc:spChg chg="mod">
          <ac:chgData name="Eldert Grootenboer" userId="3fe8758b2c2b58d2" providerId="LiveId" clId="{DC17CA98-565C-4E62-B545-56A120BC21D0}" dt="2020-08-18T09:29:38.715" v="130" actId="208"/>
          <ac:spMkLst>
            <pc:docMk/>
            <pc:sldMk cId="1123346746" sldId="1903"/>
            <ac:spMk id="42" creationId="{F0BEDEAF-2605-1348-8F13-0E9D8C6BAB2F}"/>
          </ac:spMkLst>
        </pc:spChg>
        <pc:spChg chg="mod">
          <ac:chgData name="Eldert Grootenboer" userId="3fe8758b2c2b58d2" providerId="LiveId" clId="{DC17CA98-565C-4E62-B545-56A120BC21D0}" dt="2020-08-18T09:30:25.683" v="137" actId="14100"/>
          <ac:spMkLst>
            <pc:docMk/>
            <pc:sldMk cId="1123346746" sldId="1903"/>
            <ac:spMk id="43" creationId="{D7856260-B387-5F46-BC6B-AF0B564E5D1D}"/>
          </ac:spMkLst>
        </pc:spChg>
        <pc:spChg chg="mod">
          <ac:chgData name="Eldert Grootenboer" userId="3fe8758b2c2b58d2" providerId="LiveId" clId="{DC17CA98-565C-4E62-B545-56A120BC21D0}" dt="2020-08-18T09:29:24.524" v="127" actId="207"/>
          <ac:spMkLst>
            <pc:docMk/>
            <pc:sldMk cId="1123346746" sldId="1903"/>
            <ac:spMk id="44" creationId="{FAED406D-1555-FF4D-BE74-B43B90C03E94}"/>
          </ac:spMkLst>
        </pc:spChg>
        <pc:spChg chg="mod">
          <ac:chgData name="Eldert Grootenboer" userId="3fe8758b2c2b58d2" providerId="LiveId" clId="{DC17CA98-565C-4E62-B545-56A120BC21D0}" dt="2020-08-18T09:28:48.216" v="124" actId="207"/>
          <ac:spMkLst>
            <pc:docMk/>
            <pc:sldMk cId="1123346746" sldId="1903"/>
            <ac:spMk id="63" creationId="{0C9EE833-F80E-134D-A6BB-35D838E9B5EB}"/>
          </ac:spMkLst>
        </pc:spChg>
        <pc:spChg chg="mod">
          <ac:chgData name="Eldert Grootenboer" userId="3fe8758b2c2b58d2" providerId="LiveId" clId="{DC17CA98-565C-4E62-B545-56A120BC21D0}" dt="2020-08-18T09:28:57.139" v="125" actId="17032"/>
          <ac:spMkLst>
            <pc:docMk/>
            <pc:sldMk cId="1123346746" sldId="1903"/>
            <ac:spMk id="76" creationId="{02F92670-C463-2C44-9ED9-0BFD622732AB}"/>
          </ac:spMkLst>
        </pc:spChg>
        <pc:spChg chg="mod">
          <ac:chgData name="Eldert Grootenboer" userId="3fe8758b2c2b58d2" providerId="LiveId" clId="{DC17CA98-565C-4E62-B545-56A120BC21D0}" dt="2020-08-18T09:29:49.087" v="131" actId="207"/>
          <ac:spMkLst>
            <pc:docMk/>
            <pc:sldMk cId="1123346746" sldId="1903"/>
            <ac:spMk id="78" creationId="{BEF199EC-EB1E-F145-BAAE-F170C56D2E18}"/>
          </ac:spMkLst>
        </pc:spChg>
        <pc:grpChg chg="mod">
          <ac:chgData name="Eldert Grootenboer" userId="3fe8758b2c2b58d2" providerId="LiveId" clId="{DC17CA98-565C-4E62-B545-56A120BC21D0}" dt="2020-08-18T09:29:16.616" v="126" actId="208"/>
          <ac:grpSpMkLst>
            <pc:docMk/>
            <pc:sldMk cId="1123346746" sldId="1903"/>
            <ac:grpSpMk id="17" creationId="{ECFC1162-14C8-CE4F-A3D9-AC91D1D8D36A}"/>
          </ac:grpSpMkLst>
        </pc:grpChg>
        <pc:grpChg chg="mod">
          <ac:chgData name="Eldert Grootenboer" userId="3fe8758b2c2b58d2" providerId="LiveId" clId="{DC17CA98-565C-4E62-B545-56A120BC21D0}" dt="2020-08-18T09:28:05.504" v="118" actId="208"/>
          <ac:grpSpMkLst>
            <pc:docMk/>
            <pc:sldMk cId="1123346746" sldId="1903"/>
            <ac:grpSpMk id="19" creationId="{826D7B5A-7B5A-A74D-9855-B7FD9B82A489}"/>
          </ac:grpSpMkLst>
        </pc:grpChg>
      </pc:sldChg>
      <pc:sldChg chg="setBg modNotesTx">
        <pc:chgData name="Eldert Grootenboer" userId="3fe8758b2c2b58d2" providerId="LiveId" clId="{DC17CA98-565C-4E62-B545-56A120BC21D0}" dt="2020-08-18T09:21:52.226" v="106"/>
        <pc:sldMkLst>
          <pc:docMk/>
          <pc:sldMk cId="1742733990" sldId="1905"/>
        </pc:sldMkLst>
      </pc:sldChg>
      <pc:sldChg chg="setBg modNotesTx">
        <pc:chgData name="Eldert Grootenboer" userId="3fe8758b2c2b58d2" providerId="LiveId" clId="{DC17CA98-565C-4E62-B545-56A120BC21D0}" dt="2020-08-18T09:19:51.695" v="50" actId="20577"/>
        <pc:sldMkLst>
          <pc:docMk/>
          <pc:sldMk cId="891752123" sldId="1997"/>
        </pc:sldMkLst>
      </pc:sldChg>
      <pc:sldChg chg="setBg modNotesTx">
        <pc:chgData name="Eldert Grootenboer" userId="3fe8758b2c2b58d2" providerId="LiveId" clId="{DC17CA98-565C-4E62-B545-56A120BC21D0}" dt="2020-08-18T09:21:08.183" v="77"/>
        <pc:sldMkLst>
          <pc:docMk/>
          <pc:sldMk cId="91471896" sldId="2333"/>
        </pc:sldMkLst>
      </pc:sldChg>
      <pc:sldChg chg="setBg modNotesTx">
        <pc:chgData name="Eldert Grootenboer" userId="3fe8758b2c2b58d2" providerId="LiveId" clId="{DC17CA98-565C-4E62-B545-56A120BC21D0}" dt="2020-08-18T09:20:24.693" v="56"/>
        <pc:sldMkLst>
          <pc:docMk/>
          <pc:sldMk cId="990974550" sldId="2337"/>
        </pc:sldMkLst>
      </pc:sldChg>
      <pc:sldChg chg="setBg modNotesTx">
        <pc:chgData name="Eldert Grootenboer" userId="3fe8758b2c2b58d2" providerId="LiveId" clId="{DC17CA98-565C-4E62-B545-56A120BC21D0}" dt="2020-08-18T09:21:56.040" v="109"/>
        <pc:sldMkLst>
          <pc:docMk/>
          <pc:sldMk cId="1812316850" sldId="2339"/>
        </pc:sldMkLst>
      </pc:sldChg>
      <pc:sldChg chg="setBg modNotesTx">
        <pc:chgData name="Eldert Grootenboer" userId="3fe8758b2c2b58d2" providerId="LiveId" clId="{DC17CA98-565C-4E62-B545-56A120BC21D0}" dt="2020-08-18T09:21:41.110" v="100"/>
        <pc:sldMkLst>
          <pc:docMk/>
          <pc:sldMk cId="2307849071" sldId="2340"/>
        </pc:sldMkLst>
      </pc:sldChg>
      <pc:sldChg chg="setBg modNotesTx">
        <pc:chgData name="Eldert Grootenboer" userId="3fe8758b2c2b58d2" providerId="LiveId" clId="{DC17CA98-565C-4E62-B545-56A120BC21D0}" dt="2020-08-18T09:21:48.284" v="103"/>
        <pc:sldMkLst>
          <pc:docMk/>
          <pc:sldMk cId="1899116830" sldId="2341"/>
        </pc:sldMkLst>
      </pc:sldChg>
      <pc:sldChg chg="setBg modNotesTx">
        <pc:chgData name="Eldert Grootenboer" userId="3fe8758b2c2b58d2" providerId="LiveId" clId="{DC17CA98-565C-4E62-B545-56A120BC21D0}" dt="2020-08-18T09:21:15.863" v="83"/>
        <pc:sldMkLst>
          <pc:docMk/>
          <pc:sldMk cId="3931839402" sldId="2343"/>
        </pc:sldMkLst>
      </pc:sldChg>
      <pc:sldChg chg="setBg modNotesTx">
        <pc:chgData name="Eldert Grootenboer" userId="3fe8758b2c2b58d2" providerId="LiveId" clId="{DC17CA98-565C-4E62-B545-56A120BC21D0}" dt="2020-08-18T09:21:00.678" v="71"/>
        <pc:sldMkLst>
          <pc:docMk/>
          <pc:sldMk cId="2870843822" sldId="2344"/>
        </pc:sldMkLst>
      </pc:sldChg>
      <pc:sldChg chg="setBg modNotesTx">
        <pc:chgData name="Eldert Grootenboer" userId="3fe8758b2c2b58d2" providerId="LiveId" clId="{DC17CA98-565C-4E62-B545-56A120BC21D0}" dt="2020-08-18T09:21:28.694" v="91"/>
        <pc:sldMkLst>
          <pc:docMk/>
          <pc:sldMk cId="1393947069" sldId="2345"/>
        </pc:sldMkLst>
      </pc:sldChg>
      <pc:sldChg chg="setBg modNotesTx">
        <pc:chgData name="Eldert Grootenboer" userId="3fe8758b2c2b58d2" providerId="LiveId" clId="{DC17CA98-565C-4E62-B545-56A120BC21D0}" dt="2020-08-18T09:21:33.218" v="94"/>
        <pc:sldMkLst>
          <pc:docMk/>
          <pc:sldMk cId="1263982921" sldId="2346"/>
        </pc:sldMkLst>
      </pc:sldChg>
    </pc:docChg>
  </pc:docChgLst>
  <pc:docChgLst>
    <pc:chgData name="Eldert Grootenboer" userId="3fe8758b2c2b58d2" providerId="LiveId" clId="{699846BD-A737-44F6-A7A6-167254BAA384}"/>
    <pc:docChg chg="modSld">
      <pc:chgData name="Eldert Grootenboer" userId="3fe8758b2c2b58d2" providerId="LiveId" clId="{699846BD-A737-44F6-A7A6-167254BAA384}" dt="2020-10-14T07:52:28.704" v="13" actId="20577"/>
      <pc:docMkLst>
        <pc:docMk/>
      </pc:docMkLst>
      <pc:sldChg chg="modNotesTx">
        <pc:chgData name="Eldert Grootenboer" userId="3fe8758b2c2b58d2" providerId="LiveId" clId="{699846BD-A737-44F6-A7A6-167254BAA384}" dt="2020-10-14T07:52:28.704" v="13" actId="20577"/>
        <pc:sldMkLst>
          <pc:docMk/>
          <pc:sldMk cId="2743749799" sldId="1863"/>
        </pc:sldMkLst>
      </pc:sldChg>
    </pc:docChg>
  </pc:docChgLst>
  <pc:docChgLst>
    <pc:chgData name="Eldert Grootenboer" userId="3fe8758b2c2b58d2" providerId="LiveId" clId="{1D63575A-956D-4B0B-B695-FA93EC7E61D7}"/>
    <pc:docChg chg="undo custSel addSld delSld modSld modMainMaster modSection">
      <pc:chgData name="Eldert Grootenboer" userId="3fe8758b2c2b58d2" providerId="LiveId" clId="{1D63575A-956D-4B0B-B695-FA93EC7E61D7}" dt="2020-08-18T10:02:57.461" v="150"/>
      <pc:docMkLst>
        <pc:docMk/>
      </pc:docMkLst>
      <pc:sldChg chg="modSp modTransition setBg">
        <pc:chgData name="Eldert Grootenboer" userId="3fe8758b2c2b58d2" providerId="LiveId" clId="{1D63575A-956D-4B0B-B695-FA93EC7E61D7}" dt="2020-08-18T09:50:38.579" v="92"/>
        <pc:sldMkLst>
          <pc:docMk/>
          <pc:sldMk cId="1337922879" sldId="270"/>
        </pc:sldMkLst>
        <pc:spChg chg="mod">
          <ac:chgData name="Eldert Grootenboer" userId="3fe8758b2c2b58d2" providerId="LiveId" clId="{1D63575A-956D-4B0B-B695-FA93EC7E61D7}" dt="2020-08-18T09:50:38.579" v="92"/>
          <ac:spMkLst>
            <pc:docMk/>
            <pc:sldMk cId="1337922879" sldId="270"/>
            <ac:spMk id="3" creationId="{F9557E13-2BEB-421C-A4CD-A0E87CDC5926}"/>
          </ac:spMkLst>
        </pc:spChg>
      </pc:sldChg>
      <pc:sldChg chg="modSp mod setBg modAnim">
        <pc:chgData name="Eldert Grootenboer" userId="3fe8758b2c2b58d2" providerId="LiveId" clId="{1D63575A-956D-4B0B-B695-FA93EC7E61D7}" dt="2020-08-18T10:02:57.461" v="150"/>
        <pc:sldMkLst>
          <pc:docMk/>
          <pc:sldMk cId="572997443" sldId="1817"/>
        </pc:sldMkLst>
        <pc:spChg chg="mod">
          <ac:chgData name="Eldert Grootenboer" userId="3fe8758b2c2b58d2" providerId="LiveId" clId="{1D63575A-956D-4B0B-B695-FA93EC7E61D7}" dt="2020-08-18T09:50:38.579" v="92"/>
          <ac:spMkLst>
            <pc:docMk/>
            <pc:sldMk cId="572997443" sldId="1817"/>
            <ac:spMk id="4" creationId="{71490C8C-645E-478E-A3B7-04B80448E751}"/>
          </ac:spMkLst>
        </pc:spChg>
        <pc:spChg chg="mod">
          <ac:chgData name="Eldert Grootenboer" userId="3fe8758b2c2b58d2" providerId="LiveId" clId="{1D63575A-956D-4B0B-B695-FA93EC7E61D7}" dt="2020-08-18T09:53:33.287" v="111" actId="208"/>
          <ac:spMkLst>
            <pc:docMk/>
            <pc:sldMk cId="572997443" sldId="1817"/>
            <ac:spMk id="9" creationId="{2DECCA4B-8D71-4F1F-ADA1-85042FEAEDDC}"/>
          </ac:spMkLst>
        </pc:spChg>
        <pc:spChg chg="mod">
          <ac:chgData name="Eldert Grootenboer" userId="3fe8758b2c2b58d2" providerId="LiveId" clId="{1D63575A-956D-4B0B-B695-FA93EC7E61D7}" dt="2020-08-18T09:53:33.287" v="111" actId="208"/>
          <ac:spMkLst>
            <pc:docMk/>
            <pc:sldMk cId="572997443" sldId="1817"/>
            <ac:spMk id="11" creationId="{9E29AF18-9A42-483A-921D-C3A5B3D9CD3E}"/>
          </ac:spMkLst>
        </pc:spChg>
        <pc:spChg chg="mod">
          <ac:chgData name="Eldert Grootenboer" userId="3fe8758b2c2b58d2" providerId="LiveId" clId="{1D63575A-956D-4B0B-B695-FA93EC7E61D7}" dt="2020-08-18T09:53:33.287" v="111" actId="208"/>
          <ac:spMkLst>
            <pc:docMk/>
            <pc:sldMk cId="572997443" sldId="1817"/>
            <ac:spMk id="13" creationId="{08E9A98E-D227-41E2-8D4C-406C42F7DD12}"/>
          </ac:spMkLst>
        </pc:spChg>
        <pc:spChg chg="mod">
          <ac:chgData name="Eldert Grootenboer" userId="3fe8758b2c2b58d2" providerId="LiveId" clId="{1D63575A-956D-4B0B-B695-FA93EC7E61D7}" dt="2020-08-18T09:53:33.287" v="111" actId="208"/>
          <ac:spMkLst>
            <pc:docMk/>
            <pc:sldMk cId="572997443" sldId="1817"/>
            <ac:spMk id="20" creationId="{9FFCFEAB-269C-49F9-B8E0-89FEFBC6C4C6}"/>
          </ac:spMkLst>
        </pc:spChg>
      </pc:sldChg>
      <pc:sldChg chg="addSp delSp modSp mod setBg chgLayout">
        <pc:chgData name="Eldert Grootenboer" userId="3fe8758b2c2b58d2" providerId="LiveId" clId="{1D63575A-956D-4B0B-B695-FA93EC7E61D7}" dt="2020-08-18T09:50:38.579" v="92"/>
        <pc:sldMkLst>
          <pc:docMk/>
          <pc:sldMk cId="228015569" sldId="1828"/>
        </pc:sldMkLst>
        <pc:spChg chg="add del mod">
          <ac:chgData name="Eldert Grootenboer" userId="3fe8758b2c2b58d2" providerId="LiveId" clId="{1D63575A-956D-4B0B-B695-FA93EC7E61D7}" dt="2020-08-18T09:37:09.319" v="25"/>
          <ac:spMkLst>
            <pc:docMk/>
            <pc:sldMk cId="228015569" sldId="1828"/>
            <ac:spMk id="2" creationId="{A00B12AF-12A2-4A30-9A91-6DA8F0227D10}"/>
          </ac:spMkLst>
        </pc:spChg>
        <pc:spChg chg="mod ord">
          <ac:chgData name="Eldert Grootenboer" userId="3fe8758b2c2b58d2" providerId="LiveId" clId="{1D63575A-956D-4B0B-B695-FA93EC7E61D7}" dt="2020-08-18T09:50:38.579" v="92"/>
          <ac:spMkLst>
            <pc:docMk/>
            <pc:sldMk cId="228015569" sldId="1828"/>
            <ac:spMk id="3" creationId="{9B830E3A-F246-49E3-879B-EDC64E7FE5EA}"/>
          </ac:spMkLst>
        </pc:spChg>
      </pc:sldChg>
      <pc:sldChg chg="modSp setBg">
        <pc:chgData name="Eldert Grootenboer" userId="3fe8758b2c2b58d2" providerId="LiveId" clId="{1D63575A-956D-4B0B-B695-FA93EC7E61D7}" dt="2020-08-18T09:50:38.579" v="92"/>
        <pc:sldMkLst>
          <pc:docMk/>
          <pc:sldMk cId="1001502995" sldId="1845"/>
        </pc:sldMkLst>
        <pc:spChg chg="mod">
          <ac:chgData name="Eldert Grootenboer" userId="3fe8758b2c2b58d2" providerId="LiveId" clId="{1D63575A-956D-4B0B-B695-FA93EC7E61D7}" dt="2020-08-18T09:50:38.579" v="92"/>
          <ac:spMkLst>
            <pc:docMk/>
            <pc:sldMk cId="1001502995" sldId="1845"/>
            <ac:spMk id="4" creationId="{E4581C07-4185-4C1E-AB97-00AB72BAD719}"/>
          </ac:spMkLst>
        </pc:spChg>
      </pc:sldChg>
      <pc:sldChg chg="modSp setBg">
        <pc:chgData name="Eldert Grootenboer" userId="3fe8758b2c2b58d2" providerId="LiveId" clId="{1D63575A-956D-4B0B-B695-FA93EC7E61D7}" dt="2020-08-18T09:50:38.579" v="92"/>
        <pc:sldMkLst>
          <pc:docMk/>
          <pc:sldMk cId="927817366" sldId="1847"/>
        </pc:sldMkLst>
        <pc:spChg chg="mod">
          <ac:chgData name="Eldert Grootenboer" userId="3fe8758b2c2b58d2" providerId="LiveId" clId="{1D63575A-956D-4B0B-B695-FA93EC7E61D7}" dt="2020-08-18T09:50:38.579" v="92"/>
          <ac:spMkLst>
            <pc:docMk/>
            <pc:sldMk cId="927817366" sldId="1847"/>
            <ac:spMk id="4" creationId="{00A2C632-D489-46B6-B859-7AAE9B391640}"/>
          </ac:spMkLst>
        </pc:spChg>
      </pc:sldChg>
      <pc:sldChg chg="addSp delSp modSp modTransition setBg">
        <pc:chgData name="Eldert Grootenboer" userId="3fe8758b2c2b58d2" providerId="LiveId" clId="{1D63575A-956D-4B0B-B695-FA93EC7E61D7}" dt="2020-08-18T09:52:33.567" v="105" actId="207"/>
        <pc:sldMkLst>
          <pc:docMk/>
          <pc:sldMk cId="335019765" sldId="1852"/>
        </pc:sldMkLst>
        <pc:spChg chg="mod">
          <ac:chgData name="Eldert Grootenboer" userId="3fe8758b2c2b58d2" providerId="LiveId" clId="{1D63575A-956D-4B0B-B695-FA93EC7E61D7}" dt="2020-08-18T09:52:33.567" v="105" actId="207"/>
          <ac:spMkLst>
            <pc:docMk/>
            <pc:sldMk cId="335019765" sldId="1852"/>
            <ac:spMk id="2" creationId="{2D95D54F-1F08-482E-A7CE-9CC807C58922}"/>
          </ac:spMkLst>
        </pc:spChg>
        <pc:spChg chg="add del mod">
          <ac:chgData name="Eldert Grootenboer" userId="3fe8758b2c2b58d2" providerId="LiveId" clId="{1D63575A-956D-4B0B-B695-FA93EC7E61D7}" dt="2020-08-18T09:39:47.677" v="40"/>
          <ac:spMkLst>
            <pc:docMk/>
            <pc:sldMk cId="335019765" sldId="1852"/>
            <ac:spMk id="3" creationId="{FAA4D85A-AB38-4963-87A7-F1970DA99167}"/>
          </ac:spMkLst>
        </pc:spChg>
        <pc:spChg chg="add del mod">
          <ac:chgData name="Eldert Grootenboer" userId="3fe8758b2c2b58d2" providerId="LiveId" clId="{1D63575A-956D-4B0B-B695-FA93EC7E61D7}" dt="2020-08-18T09:40:05.402" v="42"/>
          <ac:spMkLst>
            <pc:docMk/>
            <pc:sldMk cId="335019765" sldId="1852"/>
            <ac:spMk id="5" creationId="{A38B1081-6C3E-443E-8318-2F41C047A0F2}"/>
          </ac:spMkLst>
        </pc:spChg>
        <pc:grpChg chg="mod">
          <ac:chgData name="Eldert Grootenboer" userId="3fe8758b2c2b58d2" providerId="LiveId" clId="{1D63575A-956D-4B0B-B695-FA93EC7E61D7}" dt="2020-08-18T09:52:33.567" v="105" actId="207"/>
          <ac:grpSpMkLst>
            <pc:docMk/>
            <pc:sldMk cId="335019765" sldId="1852"/>
            <ac:grpSpMk id="9" creationId="{E81DEF70-7E51-49C3-8461-479AF0D24A9D}"/>
          </ac:grpSpMkLst>
        </pc:grpChg>
        <pc:grpChg chg="mod">
          <ac:chgData name="Eldert Grootenboer" userId="3fe8758b2c2b58d2" providerId="LiveId" clId="{1D63575A-956D-4B0B-B695-FA93EC7E61D7}" dt="2020-08-18T09:52:33.567" v="105" actId="207"/>
          <ac:grpSpMkLst>
            <pc:docMk/>
            <pc:sldMk cId="335019765" sldId="1852"/>
            <ac:grpSpMk id="14" creationId="{BB881262-7C07-46E6-862C-ACAE688A8246}"/>
          </ac:grpSpMkLst>
        </pc:grpChg>
        <pc:grpChg chg="mod">
          <ac:chgData name="Eldert Grootenboer" userId="3fe8758b2c2b58d2" providerId="LiveId" clId="{1D63575A-956D-4B0B-B695-FA93EC7E61D7}" dt="2020-08-18T09:52:33.567" v="105" actId="207"/>
          <ac:grpSpMkLst>
            <pc:docMk/>
            <pc:sldMk cId="335019765" sldId="1852"/>
            <ac:grpSpMk id="15" creationId="{421063DF-4C7F-433E-A357-DAF4AECF7915}"/>
          </ac:grpSpMkLst>
        </pc:grpChg>
      </pc:sldChg>
      <pc:sldChg chg="addSp delSp modSp setBg">
        <pc:chgData name="Eldert Grootenboer" userId="3fe8758b2c2b58d2" providerId="LiveId" clId="{1D63575A-956D-4B0B-B695-FA93EC7E61D7}" dt="2020-08-18T09:50:38.579" v="92"/>
        <pc:sldMkLst>
          <pc:docMk/>
          <pc:sldMk cId="1555419423" sldId="1857"/>
        </pc:sldMkLst>
        <pc:spChg chg="mod">
          <ac:chgData name="Eldert Grootenboer" userId="3fe8758b2c2b58d2" providerId="LiveId" clId="{1D63575A-956D-4B0B-B695-FA93EC7E61D7}" dt="2020-08-18T09:50:38.579" v="92"/>
          <ac:spMkLst>
            <pc:docMk/>
            <pc:sldMk cId="1555419423" sldId="1857"/>
            <ac:spMk id="2" creationId="{C4289C66-CE9D-4529-8457-DB2339A0BDF4}"/>
          </ac:spMkLst>
        </pc:spChg>
        <pc:spChg chg="add del mod">
          <ac:chgData name="Eldert Grootenboer" userId="3fe8758b2c2b58d2" providerId="LiveId" clId="{1D63575A-956D-4B0B-B695-FA93EC7E61D7}" dt="2020-08-18T09:40:19.351" v="44"/>
          <ac:spMkLst>
            <pc:docMk/>
            <pc:sldMk cId="1555419423" sldId="1857"/>
            <ac:spMk id="3" creationId="{01E53822-722F-4264-9709-65CE28CCA1F9}"/>
          </ac:spMkLst>
        </pc:spChg>
        <pc:spChg chg="add del mod">
          <ac:chgData name="Eldert Grootenboer" userId="3fe8758b2c2b58d2" providerId="LiveId" clId="{1D63575A-956D-4B0B-B695-FA93EC7E61D7}" dt="2020-08-18T09:40:40.568" v="47"/>
          <ac:spMkLst>
            <pc:docMk/>
            <pc:sldMk cId="1555419423" sldId="1857"/>
            <ac:spMk id="4" creationId="{A8BD7296-1DCE-4274-913C-EBBE30D85915}"/>
          </ac:spMkLst>
        </pc:spChg>
      </pc:sldChg>
      <pc:sldChg chg="modSp setBg">
        <pc:chgData name="Eldert Grootenboer" userId="3fe8758b2c2b58d2" providerId="LiveId" clId="{1D63575A-956D-4B0B-B695-FA93EC7E61D7}" dt="2020-08-18T09:50:38.579" v="92"/>
        <pc:sldMkLst>
          <pc:docMk/>
          <pc:sldMk cId="344281210" sldId="1859"/>
        </pc:sldMkLst>
        <pc:spChg chg="mod">
          <ac:chgData name="Eldert Grootenboer" userId="3fe8758b2c2b58d2" providerId="LiveId" clId="{1D63575A-956D-4B0B-B695-FA93EC7E61D7}" dt="2020-08-18T09:50:38.579" v="92"/>
          <ac:spMkLst>
            <pc:docMk/>
            <pc:sldMk cId="344281210" sldId="1859"/>
            <ac:spMk id="2" creationId="{09D1014A-267E-4640-83EF-96C5AFB5FED1}"/>
          </ac:spMkLst>
        </pc:spChg>
      </pc:sldChg>
      <pc:sldChg chg="modSp mod">
        <pc:chgData name="Eldert Grootenboer" userId="3fe8758b2c2b58d2" providerId="LiveId" clId="{1D63575A-956D-4B0B-B695-FA93EC7E61D7}" dt="2020-08-18T09:51:03.636" v="94" actId="207"/>
        <pc:sldMkLst>
          <pc:docMk/>
          <pc:sldMk cId="2743749799" sldId="1863"/>
        </pc:sldMkLst>
        <pc:spChg chg="mod">
          <ac:chgData name="Eldert Grootenboer" userId="3fe8758b2c2b58d2" providerId="LiveId" clId="{1D63575A-956D-4B0B-B695-FA93EC7E61D7}" dt="2020-08-18T09:51:03.636" v="94" actId="207"/>
          <ac:spMkLst>
            <pc:docMk/>
            <pc:sldMk cId="2743749799" sldId="1863"/>
            <ac:spMk id="7" creationId="{00000000-0000-0000-0000-000000000000}"/>
          </ac:spMkLst>
        </pc:spChg>
        <pc:spChg chg="mod">
          <ac:chgData name="Eldert Grootenboer" userId="3fe8758b2c2b58d2" providerId="LiveId" clId="{1D63575A-956D-4B0B-B695-FA93EC7E61D7}" dt="2020-08-18T09:51:03.636" v="94" actId="207"/>
          <ac:spMkLst>
            <pc:docMk/>
            <pc:sldMk cId="2743749799" sldId="1863"/>
            <ac:spMk id="8" creationId="{00000000-0000-0000-0000-000000000000}"/>
          </ac:spMkLst>
        </pc:spChg>
      </pc:sldChg>
      <pc:sldChg chg="modSp del mod setBg chgLayout">
        <pc:chgData name="Eldert Grootenboer" userId="3fe8758b2c2b58d2" providerId="LiveId" clId="{1D63575A-956D-4B0B-B695-FA93EC7E61D7}" dt="2020-08-18T09:46:39.724" v="86" actId="47"/>
        <pc:sldMkLst>
          <pc:docMk/>
          <pc:sldMk cId="2295473396" sldId="1869"/>
        </pc:sldMkLst>
        <pc:spChg chg="mod ord">
          <ac:chgData name="Eldert Grootenboer" userId="3fe8758b2c2b58d2" providerId="LiveId" clId="{1D63575A-956D-4B0B-B695-FA93EC7E61D7}" dt="2020-08-18T09:36:12.695" v="18" actId="700"/>
          <ac:spMkLst>
            <pc:docMk/>
            <pc:sldMk cId="2295473396" sldId="1869"/>
            <ac:spMk id="2" creationId="{00000000-0000-0000-0000-000000000000}"/>
          </ac:spMkLst>
        </pc:spChg>
      </pc:sldChg>
      <pc:sldChg chg="modSp add mod chgLayout">
        <pc:chgData name="Eldert Grootenboer" userId="3fe8758b2c2b58d2" providerId="LiveId" clId="{1D63575A-956D-4B0B-B695-FA93EC7E61D7}" dt="2020-08-18T09:51:11.707" v="95" actId="700"/>
        <pc:sldMkLst>
          <pc:docMk/>
          <pc:sldMk cId="4263392662" sldId="1870"/>
        </pc:sldMkLst>
        <pc:spChg chg="mod ord">
          <ac:chgData name="Eldert Grootenboer" userId="3fe8758b2c2b58d2" providerId="LiveId" clId="{1D63575A-956D-4B0B-B695-FA93EC7E61D7}" dt="2020-08-18T09:51:11.707" v="95" actId="700"/>
          <ac:spMkLst>
            <pc:docMk/>
            <pc:sldMk cId="4263392662" sldId="1870"/>
            <ac:spMk id="2" creationId="{00000000-0000-0000-0000-000000000000}"/>
          </ac:spMkLst>
        </pc:spChg>
      </pc:sldChg>
      <pc:sldChg chg="modSp setBg">
        <pc:chgData name="Eldert Grootenboer" userId="3fe8758b2c2b58d2" providerId="LiveId" clId="{1D63575A-956D-4B0B-B695-FA93EC7E61D7}" dt="2020-08-18T09:51:43.950" v="97" actId="207"/>
        <pc:sldMkLst>
          <pc:docMk/>
          <pc:sldMk cId="2120622973" sldId="1901"/>
        </pc:sldMkLst>
        <pc:spChg chg="mod">
          <ac:chgData name="Eldert Grootenboer" userId="3fe8758b2c2b58d2" providerId="LiveId" clId="{1D63575A-956D-4B0B-B695-FA93EC7E61D7}" dt="2020-08-18T09:50:38.579" v="92"/>
          <ac:spMkLst>
            <pc:docMk/>
            <pc:sldMk cId="2120622973" sldId="1901"/>
            <ac:spMk id="3" creationId="{4309FE15-6386-914E-92C3-C6A388E27D17}"/>
          </ac:spMkLst>
        </pc:spChg>
        <pc:spChg chg="mod">
          <ac:chgData name="Eldert Grootenboer" userId="3fe8758b2c2b58d2" providerId="LiveId" clId="{1D63575A-956D-4B0B-B695-FA93EC7E61D7}" dt="2020-08-18T09:38:19.554" v="30" actId="207"/>
          <ac:spMkLst>
            <pc:docMk/>
            <pc:sldMk cId="2120622973" sldId="1901"/>
            <ac:spMk id="31" creationId="{7FD56F29-8F1D-A34F-A5EE-85EAB8382799}"/>
          </ac:spMkLst>
        </pc:spChg>
        <pc:spChg chg="mod">
          <ac:chgData name="Eldert Grootenboer" userId="3fe8758b2c2b58d2" providerId="LiveId" clId="{1D63575A-956D-4B0B-B695-FA93EC7E61D7}" dt="2020-08-18T09:37:56.799" v="29" actId="207"/>
          <ac:spMkLst>
            <pc:docMk/>
            <pc:sldMk cId="2120622973" sldId="1901"/>
            <ac:spMk id="38" creationId="{90E1E9B7-2592-A44A-AB59-D7F552840F4A}"/>
          </ac:spMkLst>
        </pc:spChg>
        <pc:spChg chg="mod">
          <ac:chgData name="Eldert Grootenboer" userId="3fe8758b2c2b58d2" providerId="LiveId" clId="{1D63575A-956D-4B0B-B695-FA93EC7E61D7}" dt="2020-08-18T09:51:43.950" v="97" actId="207"/>
          <ac:spMkLst>
            <pc:docMk/>
            <pc:sldMk cId="2120622973" sldId="1901"/>
            <ac:spMk id="44" creationId="{FAED406D-1555-FF4D-BE74-B43B90C03E94}"/>
          </ac:spMkLst>
        </pc:spChg>
        <pc:grpChg chg="mod">
          <ac:chgData name="Eldert Grootenboer" userId="3fe8758b2c2b58d2" providerId="LiveId" clId="{1D63575A-956D-4B0B-B695-FA93EC7E61D7}" dt="2020-08-18T09:51:37.397" v="96" actId="208"/>
          <ac:grpSpMkLst>
            <pc:docMk/>
            <pc:sldMk cId="2120622973" sldId="1901"/>
            <ac:grpSpMk id="17" creationId="{ECFC1162-14C8-CE4F-A3D9-AC91D1D8D36A}"/>
          </ac:grpSpMkLst>
        </pc:grpChg>
        <pc:grpChg chg="mod">
          <ac:chgData name="Eldert Grootenboer" userId="3fe8758b2c2b58d2" providerId="LiveId" clId="{1D63575A-956D-4B0B-B695-FA93EC7E61D7}" dt="2020-08-18T09:37:51.278" v="28" actId="208"/>
          <ac:grpSpMkLst>
            <pc:docMk/>
            <pc:sldMk cId="2120622973" sldId="1901"/>
            <ac:grpSpMk id="19" creationId="{826D7B5A-7B5A-A74D-9855-B7FD9B82A489}"/>
          </ac:grpSpMkLst>
        </pc:grpChg>
      </pc:sldChg>
      <pc:sldChg chg="addSp delSp modSp mod modTransition setBg delAnim modAnim">
        <pc:chgData name="Eldert Grootenboer" userId="3fe8758b2c2b58d2" providerId="LiveId" clId="{1D63575A-956D-4B0B-B695-FA93EC7E61D7}" dt="2020-08-18T09:59:56.044" v="148" actId="208"/>
        <pc:sldMkLst>
          <pc:docMk/>
          <pc:sldMk cId="1123346746" sldId="1903"/>
        </pc:sldMkLst>
        <pc:spChg chg="mod">
          <ac:chgData name="Eldert Grootenboer" userId="3fe8758b2c2b58d2" providerId="LiveId" clId="{1D63575A-956D-4B0B-B695-FA93EC7E61D7}" dt="2020-08-18T09:50:38.579" v="92"/>
          <ac:spMkLst>
            <pc:docMk/>
            <pc:sldMk cId="1123346746" sldId="1903"/>
            <ac:spMk id="3" creationId="{4309FE15-6386-914E-92C3-C6A388E27D17}"/>
          </ac:spMkLst>
        </pc:spChg>
        <pc:spChg chg="mod">
          <ac:chgData name="Eldert Grootenboer" userId="3fe8758b2c2b58d2" providerId="LiveId" clId="{1D63575A-956D-4B0B-B695-FA93EC7E61D7}" dt="2020-08-18T09:54:42.195" v="116" actId="167"/>
          <ac:spMkLst>
            <pc:docMk/>
            <pc:sldMk cId="1123346746" sldId="1903"/>
            <ac:spMk id="31" creationId="{9BAE385C-27EE-6048-8456-B61244449F84}"/>
          </ac:spMkLst>
        </pc:spChg>
        <pc:spChg chg="mod">
          <ac:chgData name="Eldert Grootenboer" userId="3fe8758b2c2b58d2" providerId="LiveId" clId="{1D63575A-956D-4B0B-B695-FA93EC7E61D7}" dt="2020-08-18T09:56:01.657" v="128" actId="1076"/>
          <ac:spMkLst>
            <pc:docMk/>
            <pc:sldMk cId="1123346746" sldId="1903"/>
            <ac:spMk id="33" creationId="{A50A6928-D56F-1D4E-BFAE-6BF69694828F}"/>
          </ac:spMkLst>
        </pc:spChg>
        <pc:spChg chg="mod">
          <ac:chgData name="Eldert Grootenboer" userId="3fe8758b2c2b58d2" providerId="LiveId" clId="{1D63575A-956D-4B0B-B695-FA93EC7E61D7}" dt="2020-08-18T09:56:01.657" v="128" actId="1076"/>
          <ac:spMkLst>
            <pc:docMk/>
            <pc:sldMk cId="1123346746" sldId="1903"/>
            <ac:spMk id="34" creationId="{3AA0AE67-8F7A-F145-B62B-CA747980B893}"/>
          </ac:spMkLst>
        </pc:spChg>
        <pc:spChg chg="add del mod">
          <ac:chgData name="Eldert Grootenboer" userId="3fe8758b2c2b58d2" providerId="LiveId" clId="{1D63575A-956D-4B0B-B695-FA93EC7E61D7}" dt="2020-08-18T09:59:56.044" v="148" actId="208"/>
          <ac:spMkLst>
            <pc:docMk/>
            <pc:sldMk cId="1123346746" sldId="1903"/>
            <ac:spMk id="37" creationId="{07769F1A-8626-844A-A913-B55D8FEA4A3E}"/>
          </ac:spMkLst>
        </pc:spChg>
        <pc:spChg chg="del mod">
          <ac:chgData name="Eldert Grootenboer" userId="3fe8758b2c2b58d2" providerId="LiveId" clId="{1D63575A-956D-4B0B-B695-FA93EC7E61D7}" dt="2020-08-18T09:55:43.984" v="125" actId="478"/>
          <ac:spMkLst>
            <pc:docMk/>
            <pc:sldMk cId="1123346746" sldId="1903"/>
            <ac:spMk id="39" creationId="{BFF88277-75EB-7E4D-88DC-01E4593BF7A9}"/>
          </ac:spMkLst>
        </pc:spChg>
        <pc:spChg chg="mod">
          <ac:chgData name="Eldert Grootenboer" userId="3fe8758b2c2b58d2" providerId="LiveId" clId="{1D63575A-956D-4B0B-B695-FA93EC7E61D7}" dt="2020-08-18T09:52:12.050" v="102" actId="208"/>
          <ac:spMkLst>
            <pc:docMk/>
            <pc:sldMk cId="1123346746" sldId="1903"/>
            <ac:spMk id="42" creationId="{F0BEDEAF-2605-1348-8F13-0E9D8C6BAB2F}"/>
          </ac:spMkLst>
        </pc:spChg>
        <pc:spChg chg="mod">
          <ac:chgData name="Eldert Grootenboer" userId="3fe8758b2c2b58d2" providerId="LiveId" clId="{1D63575A-956D-4B0B-B695-FA93EC7E61D7}" dt="2020-08-18T09:59:48.486" v="147" actId="208"/>
          <ac:spMkLst>
            <pc:docMk/>
            <pc:sldMk cId="1123346746" sldId="1903"/>
            <ac:spMk id="43" creationId="{D7856260-B387-5F46-BC6B-AF0B564E5D1D}"/>
          </ac:spMkLst>
        </pc:spChg>
        <pc:spChg chg="mod">
          <ac:chgData name="Eldert Grootenboer" userId="3fe8758b2c2b58d2" providerId="LiveId" clId="{1D63575A-956D-4B0B-B695-FA93EC7E61D7}" dt="2020-08-18T09:52:00.342" v="99" actId="207"/>
          <ac:spMkLst>
            <pc:docMk/>
            <pc:sldMk cId="1123346746" sldId="1903"/>
            <ac:spMk id="44" creationId="{FAED406D-1555-FF4D-BE74-B43B90C03E94}"/>
          </ac:spMkLst>
        </pc:spChg>
        <pc:spChg chg="mod">
          <ac:chgData name="Eldert Grootenboer" userId="3fe8758b2c2b58d2" providerId="LiveId" clId="{1D63575A-956D-4B0B-B695-FA93EC7E61D7}" dt="2020-08-18T09:56:05.912" v="129" actId="1076"/>
          <ac:spMkLst>
            <pc:docMk/>
            <pc:sldMk cId="1123346746" sldId="1903"/>
            <ac:spMk id="60" creationId="{955C71E6-543A-4E42-94EE-997575899E84}"/>
          </ac:spMkLst>
        </pc:spChg>
        <pc:spChg chg="mod">
          <ac:chgData name="Eldert Grootenboer" userId="3fe8758b2c2b58d2" providerId="LiveId" clId="{1D63575A-956D-4B0B-B695-FA93EC7E61D7}" dt="2020-08-18T09:56:05.912" v="129" actId="1076"/>
          <ac:spMkLst>
            <pc:docMk/>
            <pc:sldMk cId="1123346746" sldId="1903"/>
            <ac:spMk id="61" creationId="{6B4B11E9-E197-4073-959C-0E1F90627801}"/>
          </ac:spMkLst>
        </pc:spChg>
        <pc:spChg chg="add mod">
          <ac:chgData name="Eldert Grootenboer" userId="3fe8758b2c2b58d2" providerId="LiveId" clId="{1D63575A-956D-4B0B-B695-FA93EC7E61D7}" dt="2020-08-18T09:59:43.240" v="146" actId="208"/>
          <ac:spMkLst>
            <pc:docMk/>
            <pc:sldMk cId="1123346746" sldId="1903"/>
            <ac:spMk id="62" creationId="{E51B4512-6987-4AC1-8188-B8F83E63D287}"/>
          </ac:spMkLst>
        </pc:spChg>
        <pc:spChg chg="mod">
          <ac:chgData name="Eldert Grootenboer" userId="3fe8758b2c2b58d2" providerId="LiveId" clId="{1D63575A-956D-4B0B-B695-FA93EC7E61D7}" dt="2020-08-18T09:56:21.018" v="130" actId="207"/>
          <ac:spMkLst>
            <pc:docMk/>
            <pc:sldMk cId="1123346746" sldId="1903"/>
            <ac:spMk id="71" creationId="{518D00E5-4808-9941-8E67-D5A08368A21A}"/>
          </ac:spMkLst>
        </pc:spChg>
        <pc:spChg chg="mod">
          <ac:chgData name="Eldert Grootenboer" userId="3fe8758b2c2b58d2" providerId="LiveId" clId="{1D63575A-956D-4B0B-B695-FA93EC7E61D7}" dt="2020-08-18T09:38:44.091" v="32" actId="207"/>
          <ac:spMkLst>
            <pc:docMk/>
            <pc:sldMk cId="1123346746" sldId="1903"/>
            <ac:spMk id="91" creationId="{F33D2089-B955-A34D-8661-E94D7A6D0A7E}"/>
          </ac:spMkLst>
        </pc:spChg>
        <pc:grpChg chg="mod">
          <ac:chgData name="Eldert Grootenboer" userId="3fe8758b2c2b58d2" providerId="LiveId" clId="{1D63575A-956D-4B0B-B695-FA93EC7E61D7}" dt="2020-08-18T09:51:55.803" v="98" actId="208"/>
          <ac:grpSpMkLst>
            <pc:docMk/>
            <pc:sldMk cId="1123346746" sldId="1903"/>
            <ac:grpSpMk id="17" creationId="{ECFC1162-14C8-CE4F-A3D9-AC91D1D8D36A}"/>
          </ac:grpSpMkLst>
        </pc:grpChg>
        <pc:grpChg chg="mod">
          <ac:chgData name="Eldert Grootenboer" userId="3fe8758b2c2b58d2" providerId="LiveId" clId="{1D63575A-956D-4B0B-B695-FA93EC7E61D7}" dt="2020-08-18T09:56:01.657" v="128" actId="1076"/>
          <ac:grpSpMkLst>
            <pc:docMk/>
            <pc:sldMk cId="1123346746" sldId="1903"/>
            <ac:grpSpMk id="32" creationId="{72BE6C9F-E70E-6846-80F2-C6697E375502}"/>
          </ac:grpSpMkLst>
        </pc:grpChg>
        <pc:grpChg chg="del mod">
          <ac:chgData name="Eldert Grootenboer" userId="3fe8758b2c2b58d2" providerId="LiveId" clId="{1D63575A-956D-4B0B-B695-FA93EC7E61D7}" dt="2020-08-18T09:55:53.700" v="127" actId="478"/>
          <ac:grpSpMkLst>
            <pc:docMk/>
            <pc:sldMk cId="1123346746" sldId="1903"/>
            <ac:grpSpMk id="40" creationId="{84BCFDD8-F4CB-044A-8ECE-2C700FC9528A}"/>
          </ac:grpSpMkLst>
        </pc:grpChg>
        <pc:grpChg chg="add mod">
          <ac:chgData name="Eldert Grootenboer" userId="3fe8758b2c2b58d2" providerId="LiveId" clId="{1D63575A-956D-4B0B-B695-FA93EC7E61D7}" dt="2020-08-18T09:56:05.912" v="129" actId="1076"/>
          <ac:grpSpMkLst>
            <pc:docMk/>
            <pc:sldMk cId="1123346746" sldId="1903"/>
            <ac:grpSpMk id="59" creationId="{9F93BE28-45DE-4831-B784-A3F38773F380}"/>
          </ac:grpSpMkLst>
        </pc:grpChg>
      </pc:sldChg>
      <pc:sldChg chg="addSp delSp modSp mod setBg modClrScheme chgLayout">
        <pc:chgData name="Eldert Grootenboer" userId="3fe8758b2c2b58d2" providerId="LiveId" clId="{1D63575A-956D-4B0B-B695-FA93EC7E61D7}" dt="2020-08-18T09:53:00.459" v="108" actId="207"/>
        <pc:sldMkLst>
          <pc:docMk/>
          <pc:sldMk cId="1742733990" sldId="1905"/>
        </pc:sldMkLst>
        <pc:spChg chg="add del mod ord">
          <ac:chgData name="Eldert Grootenboer" userId="3fe8758b2c2b58d2" providerId="LiveId" clId="{1D63575A-956D-4B0B-B695-FA93EC7E61D7}" dt="2020-08-18T09:44:10.419" v="65" actId="700"/>
          <ac:spMkLst>
            <pc:docMk/>
            <pc:sldMk cId="1742733990" sldId="1905"/>
            <ac:spMk id="2" creationId="{68259926-B605-45D0-9F71-52FAB9D0282A}"/>
          </ac:spMkLst>
        </pc:spChg>
        <pc:spChg chg="mod">
          <ac:chgData name="Eldert Grootenboer" userId="3fe8758b2c2b58d2" providerId="LiveId" clId="{1D63575A-956D-4B0B-B695-FA93EC7E61D7}" dt="2020-08-18T09:53:00.459" v="108" actId="207"/>
          <ac:spMkLst>
            <pc:docMk/>
            <pc:sldMk cId="1742733990" sldId="1905"/>
            <ac:spMk id="3" creationId="{7407723C-AE24-4426-94CA-83B857C06D73}"/>
          </ac:spMkLst>
        </pc:spChg>
        <pc:spChg chg="add mod ord">
          <ac:chgData name="Eldert Grootenboer" userId="3fe8758b2c2b58d2" providerId="LiveId" clId="{1D63575A-956D-4B0B-B695-FA93EC7E61D7}" dt="2020-08-18T09:53:00.459" v="108" actId="207"/>
          <ac:spMkLst>
            <pc:docMk/>
            <pc:sldMk cId="1742733990" sldId="1905"/>
            <ac:spMk id="5" creationId="{F2E16151-1CF7-4CC7-B4BA-DBE1E61935EC}"/>
          </ac:spMkLst>
        </pc:spChg>
        <pc:spChg chg="mod">
          <ac:chgData name="Eldert Grootenboer" userId="3fe8758b2c2b58d2" providerId="LiveId" clId="{1D63575A-956D-4B0B-B695-FA93EC7E61D7}" dt="2020-08-18T09:53:00.459" v="108" actId="207"/>
          <ac:spMkLst>
            <pc:docMk/>
            <pc:sldMk cId="1742733990" sldId="1905"/>
            <ac:spMk id="7" creationId="{7DD58D80-A0EF-D047-949F-2602E122AFC4}"/>
          </ac:spMkLst>
        </pc:spChg>
        <pc:spChg chg="mod">
          <ac:chgData name="Eldert Grootenboer" userId="3fe8758b2c2b58d2" providerId="LiveId" clId="{1D63575A-956D-4B0B-B695-FA93EC7E61D7}" dt="2020-08-18T09:53:00.459" v="108" actId="207"/>
          <ac:spMkLst>
            <pc:docMk/>
            <pc:sldMk cId="1742733990" sldId="1905"/>
            <ac:spMk id="11" creationId="{990EB682-E55B-994C-9105-90896FD68642}"/>
          </ac:spMkLst>
        </pc:spChg>
        <pc:spChg chg="mod">
          <ac:chgData name="Eldert Grootenboer" userId="3fe8758b2c2b58d2" providerId="LiveId" clId="{1D63575A-956D-4B0B-B695-FA93EC7E61D7}" dt="2020-08-18T09:53:00.459" v="108" actId="207"/>
          <ac:spMkLst>
            <pc:docMk/>
            <pc:sldMk cId="1742733990" sldId="1905"/>
            <ac:spMk id="12" creationId="{6F4DC1F6-82E7-E845-9B4A-D001DA2753E1}"/>
          </ac:spMkLst>
        </pc:spChg>
        <pc:spChg chg="mod">
          <ac:chgData name="Eldert Grootenboer" userId="3fe8758b2c2b58d2" providerId="LiveId" clId="{1D63575A-956D-4B0B-B695-FA93EC7E61D7}" dt="2020-08-18T09:53:00.459" v="108" actId="207"/>
          <ac:spMkLst>
            <pc:docMk/>
            <pc:sldMk cId="1742733990" sldId="1905"/>
            <ac:spMk id="14" creationId="{B5C0F32C-75CB-FB42-8908-76DCFFBD0A4C}"/>
          </ac:spMkLst>
        </pc:spChg>
        <pc:spChg chg="mod">
          <ac:chgData name="Eldert Grootenboer" userId="3fe8758b2c2b58d2" providerId="LiveId" clId="{1D63575A-956D-4B0B-B695-FA93EC7E61D7}" dt="2020-08-18T09:53:00.459" v="108" actId="207"/>
          <ac:spMkLst>
            <pc:docMk/>
            <pc:sldMk cId="1742733990" sldId="1905"/>
            <ac:spMk id="15" creationId="{E6C6799B-4C73-EF40-8D2D-FDA2BA811279}"/>
          </ac:spMkLst>
        </pc:spChg>
        <pc:spChg chg="mod">
          <ac:chgData name="Eldert Grootenboer" userId="3fe8758b2c2b58d2" providerId="LiveId" clId="{1D63575A-956D-4B0B-B695-FA93EC7E61D7}" dt="2020-08-18T09:53:00.459" v="108" actId="207"/>
          <ac:spMkLst>
            <pc:docMk/>
            <pc:sldMk cId="1742733990" sldId="1905"/>
            <ac:spMk id="18" creationId="{16030D93-313E-304A-BE22-2899AB64E14D}"/>
          </ac:spMkLst>
        </pc:spChg>
        <pc:spChg chg="mod">
          <ac:chgData name="Eldert Grootenboer" userId="3fe8758b2c2b58d2" providerId="LiveId" clId="{1D63575A-956D-4B0B-B695-FA93EC7E61D7}" dt="2020-08-18T09:43:06.280" v="62" actId="208"/>
          <ac:spMkLst>
            <pc:docMk/>
            <pc:sldMk cId="1742733990" sldId="1905"/>
            <ac:spMk id="61" creationId="{B1C95C3F-ADAD-0F4A-81B4-0A85834ECE24}"/>
          </ac:spMkLst>
        </pc:spChg>
        <pc:spChg chg="mod">
          <ac:chgData name="Eldert Grootenboer" userId="3fe8758b2c2b58d2" providerId="LiveId" clId="{1D63575A-956D-4B0B-B695-FA93EC7E61D7}" dt="2020-08-18T09:53:00.459" v="108" actId="207"/>
          <ac:spMkLst>
            <pc:docMk/>
            <pc:sldMk cId="1742733990" sldId="1905"/>
            <ac:spMk id="77" creationId="{543690AF-80C1-314E-9EC6-37FB1F646EFB}"/>
          </ac:spMkLst>
        </pc:spChg>
        <pc:spChg chg="mod">
          <ac:chgData name="Eldert Grootenboer" userId="3fe8758b2c2b58d2" providerId="LiveId" clId="{1D63575A-956D-4B0B-B695-FA93EC7E61D7}" dt="2020-08-18T09:53:00.459" v="108" actId="207"/>
          <ac:spMkLst>
            <pc:docMk/>
            <pc:sldMk cId="1742733990" sldId="1905"/>
            <ac:spMk id="79" creationId="{508AAE4C-8A09-4C4D-A335-7A6B7C258073}"/>
          </ac:spMkLst>
        </pc:spChg>
        <pc:spChg chg="mod">
          <ac:chgData name="Eldert Grootenboer" userId="3fe8758b2c2b58d2" providerId="LiveId" clId="{1D63575A-956D-4B0B-B695-FA93EC7E61D7}" dt="2020-08-18T09:42:01.459" v="56" actId="207"/>
          <ac:spMkLst>
            <pc:docMk/>
            <pc:sldMk cId="1742733990" sldId="1905"/>
            <ac:spMk id="80" creationId="{9BCE34A8-4875-084C-8558-D50394FD7206}"/>
          </ac:spMkLst>
        </pc:spChg>
        <pc:spChg chg="mod">
          <ac:chgData name="Eldert Grootenboer" userId="3fe8758b2c2b58d2" providerId="LiveId" clId="{1D63575A-956D-4B0B-B695-FA93EC7E61D7}" dt="2020-08-18T09:41:48.846" v="52" actId="207"/>
          <ac:spMkLst>
            <pc:docMk/>
            <pc:sldMk cId="1742733990" sldId="1905"/>
            <ac:spMk id="81" creationId="{720A1B14-0D05-4647-8C96-E966A4AFD746}"/>
          </ac:spMkLst>
        </pc:spChg>
        <pc:spChg chg="mod">
          <ac:chgData name="Eldert Grootenboer" userId="3fe8758b2c2b58d2" providerId="LiveId" clId="{1D63575A-956D-4B0B-B695-FA93EC7E61D7}" dt="2020-08-18T09:53:00.459" v="108" actId="207"/>
          <ac:spMkLst>
            <pc:docMk/>
            <pc:sldMk cId="1742733990" sldId="1905"/>
            <ac:spMk id="84" creationId="{4C1BF9E5-9277-3845-8495-F4EC49FD7C62}"/>
          </ac:spMkLst>
        </pc:spChg>
        <pc:spChg chg="mod">
          <ac:chgData name="Eldert Grootenboer" userId="3fe8758b2c2b58d2" providerId="LiveId" clId="{1D63575A-956D-4B0B-B695-FA93EC7E61D7}" dt="2020-08-18T09:53:00.459" v="108" actId="207"/>
          <ac:spMkLst>
            <pc:docMk/>
            <pc:sldMk cId="1742733990" sldId="1905"/>
            <ac:spMk id="86" creationId="{F97A5820-3B42-BC46-8CF4-AC73B63778BC}"/>
          </ac:spMkLst>
        </pc:spChg>
        <pc:spChg chg="mod">
          <ac:chgData name="Eldert Grootenboer" userId="3fe8758b2c2b58d2" providerId="LiveId" clId="{1D63575A-956D-4B0B-B695-FA93EC7E61D7}" dt="2020-08-18T09:53:00.459" v="108" actId="207"/>
          <ac:spMkLst>
            <pc:docMk/>
            <pc:sldMk cId="1742733990" sldId="1905"/>
            <ac:spMk id="108" creationId="{AF02C81F-462F-4319-9C74-1841186000CA}"/>
          </ac:spMkLst>
        </pc:spChg>
        <pc:spChg chg="mod">
          <ac:chgData name="Eldert Grootenboer" userId="3fe8758b2c2b58d2" providerId="LiveId" clId="{1D63575A-956D-4B0B-B695-FA93EC7E61D7}" dt="2020-08-18T09:53:00.459" v="108" actId="207"/>
          <ac:spMkLst>
            <pc:docMk/>
            <pc:sldMk cId="1742733990" sldId="1905"/>
            <ac:spMk id="117" creationId="{9FA0B059-A98D-44CE-B23E-0201B50575FC}"/>
          </ac:spMkLst>
        </pc:spChg>
        <pc:grpChg chg="mod">
          <ac:chgData name="Eldert Grootenboer" userId="3fe8758b2c2b58d2" providerId="LiveId" clId="{1D63575A-956D-4B0B-B695-FA93EC7E61D7}" dt="2020-08-18T09:53:00.459" v="108" actId="207"/>
          <ac:grpSpMkLst>
            <pc:docMk/>
            <pc:sldMk cId="1742733990" sldId="1905"/>
            <ac:grpSpMk id="4" creationId="{65E72EDC-9D6E-E041-88D8-597EA19827C6}"/>
          </ac:grpSpMkLst>
        </pc:grpChg>
        <pc:grpChg chg="mod">
          <ac:chgData name="Eldert Grootenboer" userId="3fe8758b2c2b58d2" providerId="LiveId" clId="{1D63575A-956D-4B0B-B695-FA93EC7E61D7}" dt="2020-08-18T09:53:00.459" v="108" actId="207"/>
          <ac:grpSpMkLst>
            <pc:docMk/>
            <pc:sldMk cId="1742733990" sldId="1905"/>
            <ac:grpSpMk id="13" creationId="{DDDE9358-188A-554D-87EE-565902A7833E}"/>
          </ac:grpSpMkLst>
        </pc:grpChg>
        <pc:grpChg chg="mod">
          <ac:chgData name="Eldert Grootenboer" userId="3fe8758b2c2b58d2" providerId="LiveId" clId="{1D63575A-956D-4B0B-B695-FA93EC7E61D7}" dt="2020-08-18T09:53:00.459" v="108" actId="207"/>
          <ac:grpSpMkLst>
            <pc:docMk/>
            <pc:sldMk cId="1742733990" sldId="1905"/>
            <ac:grpSpMk id="16" creationId="{76485B7F-8EAC-4C55-929F-EA8A42720941}"/>
          </ac:grpSpMkLst>
        </pc:grpChg>
        <pc:grpChg chg="mod">
          <ac:chgData name="Eldert Grootenboer" userId="3fe8758b2c2b58d2" providerId="LiveId" clId="{1D63575A-956D-4B0B-B695-FA93EC7E61D7}" dt="2020-08-18T09:53:00.459" v="108" actId="207"/>
          <ac:grpSpMkLst>
            <pc:docMk/>
            <pc:sldMk cId="1742733990" sldId="1905"/>
            <ac:grpSpMk id="21" creationId="{A3B31A80-8A05-8940-9EC0-F654FBE62D54}"/>
          </ac:grpSpMkLst>
        </pc:grpChg>
        <pc:grpChg chg="mod">
          <ac:chgData name="Eldert Grootenboer" userId="3fe8758b2c2b58d2" providerId="LiveId" clId="{1D63575A-956D-4B0B-B695-FA93EC7E61D7}" dt="2020-08-18T09:53:00.459" v="108" actId="207"/>
          <ac:grpSpMkLst>
            <pc:docMk/>
            <pc:sldMk cId="1742733990" sldId="1905"/>
            <ac:grpSpMk id="22" creationId="{AFF58708-C3FE-B34B-AD30-2583BDAB11DD}"/>
          </ac:grpSpMkLst>
        </pc:grpChg>
        <pc:grpChg chg="mod">
          <ac:chgData name="Eldert Grootenboer" userId="3fe8758b2c2b58d2" providerId="LiveId" clId="{1D63575A-956D-4B0B-B695-FA93EC7E61D7}" dt="2020-08-18T09:53:00.459" v="108" actId="207"/>
          <ac:grpSpMkLst>
            <pc:docMk/>
            <pc:sldMk cId="1742733990" sldId="1905"/>
            <ac:grpSpMk id="23" creationId="{B4074724-747E-074D-AEEA-7C04F92C696B}"/>
          </ac:grpSpMkLst>
        </pc:grpChg>
        <pc:grpChg chg="mod">
          <ac:chgData name="Eldert Grootenboer" userId="3fe8758b2c2b58d2" providerId="LiveId" clId="{1D63575A-956D-4B0B-B695-FA93EC7E61D7}" dt="2020-08-18T09:53:00.459" v="108" actId="207"/>
          <ac:grpSpMkLst>
            <pc:docMk/>
            <pc:sldMk cId="1742733990" sldId="1905"/>
            <ac:grpSpMk id="26" creationId="{35C804A7-1FE1-AE46-B8B6-098C4A132CA4}"/>
          </ac:grpSpMkLst>
        </pc:grpChg>
        <pc:grpChg chg="mod">
          <ac:chgData name="Eldert Grootenboer" userId="3fe8758b2c2b58d2" providerId="LiveId" clId="{1D63575A-956D-4B0B-B695-FA93EC7E61D7}" dt="2020-08-18T09:53:00.459" v="108" actId="207"/>
          <ac:grpSpMkLst>
            <pc:docMk/>
            <pc:sldMk cId="1742733990" sldId="1905"/>
            <ac:grpSpMk id="53" creationId="{4156AEB8-25EB-41D7-8104-2BF33C08F87E}"/>
          </ac:grpSpMkLst>
        </pc:grpChg>
        <pc:grpChg chg="mod">
          <ac:chgData name="Eldert Grootenboer" userId="3fe8758b2c2b58d2" providerId="LiveId" clId="{1D63575A-956D-4B0B-B695-FA93EC7E61D7}" dt="2020-08-18T09:53:00.459" v="108" actId="207"/>
          <ac:grpSpMkLst>
            <pc:docMk/>
            <pc:sldMk cId="1742733990" sldId="1905"/>
            <ac:grpSpMk id="135" creationId="{29BC3124-78BA-9A43-A5AB-14C817D6E499}"/>
          </ac:grpSpMkLst>
        </pc:grpChg>
        <pc:grpChg chg="mod">
          <ac:chgData name="Eldert Grootenboer" userId="3fe8758b2c2b58d2" providerId="LiveId" clId="{1D63575A-956D-4B0B-B695-FA93EC7E61D7}" dt="2020-08-18T09:53:00.459" v="108" actId="207"/>
          <ac:grpSpMkLst>
            <pc:docMk/>
            <pc:sldMk cId="1742733990" sldId="1905"/>
            <ac:grpSpMk id="136" creationId="{BC121C1B-766D-264A-96B9-4437B12CD999}"/>
          </ac:grpSpMkLst>
        </pc:grpChg>
        <pc:grpChg chg="mod">
          <ac:chgData name="Eldert Grootenboer" userId="3fe8758b2c2b58d2" providerId="LiveId" clId="{1D63575A-956D-4B0B-B695-FA93EC7E61D7}" dt="2020-08-18T09:53:00.459" v="108" actId="207"/>
          <ac:grpSpMkLst>
            <pc:docMk/>
            <pc:sldMk cId="1742733990" sldId="1905"/>
            <ac:grpSpMk id="137" creationId="{71314902-0AFE-A845-8470-92DC84F2ACA1}"/>
          </ac:grpSpMkLst>
        </pc:grpChg>
        <pc:grpChg chg="mod">
          <ac:chgData name="Eldert Grootenboer" userId="3fe8758b2c2b58d2" providerId="LiveId" clId="{1D63575A-956D-4B0B-B695-FA93EC7E61D7}" dt="2020-08-18T09:53:00.459" v="108" actId="207"/>
          <ac:grpSpMkLst>
            <pc:docMk/>
            <pc:sldMk cId="1742733990" sldId="1905"/>
            <ac:grpSpMk id="138" creationId="{00C37CA1-CD4B-F14D-8C49-0B95DBE203F3}"/>
          </ac:grpSpMkLst>
        </pc:grpChg>
        <pc:grpChg chg="mod">
          <ac:chgData name="Eldert Grootenboer" userId="3fe8758b2c2b58d2" providerId="LiveId" clId="{1D63575A-956D-4B0B-B695-FA93EC7E61D7}" dt="2020-08-18T09:53:00.459" v="108" actId="207"/>
          <ac:grpSpMkLst>
            <pc:docMk/>
            <pc:sldMk cId="1742733990" sldId="1905"/>
            <ac:grpSpMk id="139" creationId="{7303F258-E3FF-5A41-AC42-D41905B2A7F7}"/>
          </ac:grpSpMkLst>
        </pc:grpChg>
        <pc:grpChg chg="mod">
          <ac:chgData name="Eldert Grootenboer" userId="3fe8758b2c2b58d2" providerId="LiveId" clId="{1D63575A-956D-4B0B-B695-FA93EC7E61D7}" dt="2020-08-18T09:53:00.459" v="108" actId="207"/>
          <ac:grpSpMkLst>
            <pc:docMk/>
            <pc:sldMk cId="1742733990" sldId="1905"/>
            <ac:grpSpMk id="140" creationId="{83E53FAB-7012-6A4C-871D-324027D0D0E4}"/>
          </ac:grpSpMkLst>
        </pc:grpChg>
        <pc:grpChg chg="mod">
          <ac:chgData name="Eldert Grootenboer" userId="3fe8758b2c2b58d2" providerId="LiveId" clId="{1D63575A-956D-4B0B-B695-FA93EC7E61D7}" dt="2020-08-18T09:53:00.459" v="108" actId="207"/>
          <ac:grpSpMkLst>
            <pc:docMk/>
            <pc:sldMk cId="1742733990" sldId="1905"/>
            <ac:grpSpMk id="181" creationId="{D889ED50-3403-42A8-859F-734B5EF6FD71}"/>
          </ac:grpSpMkLst>
        </pc:grpChg>
        <pc:grpChg chg="mod">
          <ac:chgData name="Eldert Grootenboer" userId="3fe8758b2c2b58d2" providerId="LiveId" clId="{1D63575A-956D-4B0B-B695-FA93EC7E61D7}" dt="2020-08-18T09:53:00.459" v="108" actId="207"/>
          <ac:grpSpMkLst>
            <pc:docMk/>
            <pc:sldMk cId="1742733990" sldId="1905"/>
            <ac:grpSpMk id="186" creationId="{F10FDD9A-C9D8-49A7-BB55-90701CFE820B}"/>
          </ac:grpSpMkLst>
        </pc:grpChg>
        <pc:picChg chg="mod">
          <ac:chgData name="Eldert Grootenboer" userId="3fe8758b2c2b58d2" providerId="LiveId" clId="{1D63575A-956D-4B0B-B695-FA93EC7E61D7}" dt="2020-08-18T09:53:00.459" v="108" actId="207"/>
          <ac:picMkLst>
            <pc:docMk/>
            <pc:sldMk cId="1742733990" sldId="1905"/>
            <ac:picMk id="6" creationId="{AF0B1CD6-E171-0048-82AF-0B28657ED36E}"/>
          </ac:picMkLst>
        </pc:picChg>
        <pc:picChg chg="mod">
          <ac:chgData name="Eldert Grootenboer" userId="3fe8758b2c2b58d2" providerId="LiveId" clId="{1D63575A-956D-4B0B-B695-FA93EC7E61D7}" dt="2020-08-18T09:42:35.627" v="60" actId="208"/>
          <ac:picMkLst>
            <pc:docMk/>
            <pc:sldMk cId="1742733990" sldId="1905"/>
            <ac:picMk id="60" creationId="{49F74D31-E87F-E740-9F6D-CBB178716AA9}"/>
          </ac:picMkLst>
        </pc:picChg>
        <pc:picChg chg="mod">
          <ac:chgData name="Eldert Grootenboer" userId="3fe8758b2c2b58d2" providerId="LiveId" clId="{1D63575A-956D-4B0B-B695-FA93EC7E61D7}" dt="2020-08-18T09:53:00.459" v="108" actId="207"/>
          <ac:picMkLst>
            <pc:docMk/>
            <pc:sldMk cId="1742733990" sldId="1905"/>
            <ac:picMk id="66" creationId="{69CF3A99-F41D-DB48-B4D4-536C25CCD44B}"/>
          </ac:picMkLst>
        </pc:picChg>
        <pc:cxnChg chg="mod">
          <ac:chgData name="Eldert Grootenboer" userId="3fe8758b2c2b58d2" providerId="LiveId" clId="{1D63575A-956D-4B0B-B695-FA93EC7E61D7}" dt="2020-08-18T09:53:00.459" v="108" actId="207"/>
          <ac:cxnSpMkLst>
            <pc:docMk/>
            <pc:sldMk cId="1742733990" sldId="1905"/>
            <ac:cxnSpMk id="72" creationId="{629B79E1-EF73-4E45-9CF3-3A4F0C89634F}"/>
          </ac:cxnSpMkLst>
        </pc:cxnChg>
        <pc:cxnChg chg="mod">
          <ac:chgData name="Eldert Grootenboer" userId="3fe8758b2c2b58d2" providerId="LiveId" clId="{1D63575A-956D-4B0B-B695-FA93EC7E61D7}" dt="2020-08-18T09:53:00.459" v="108" actId="207"/>
          <ac:cxnSpMkLst>
            <pc:docMk/>
            <pc:sldMk cId="1742733990" sldId="1905"/>
            <ac:cxnSpMk id="83" creationId="{CE78CC37-A9AA-8949-9F87-5E6208FA9B69}"/>
          </ac:cxnSpMkLst>
        </pc:cxnChg>
        <pc:cxnChg chg="mod">
          <ac:chgData name="Eldert Grootenboer" userId="3fe8758b2c2b58d2" providerId="LiveId" clId="{1D63575A-956D-4B0B-B695-FA93EC7E61D7}" dt="2020-08-18T09:53:00.459" v="108" actId="207"/>
          <ac:cxnSpMkLst>
            <pc:docMk/>
            <pc:sldMk cId="1742733990" sldId="1905"/>
            <ac:cxnSpMk id="94" creationId="{49785432-1C6C-9045-BC91-CD95D5E8892E}"/>
          </ac:cxnSpMkLst>
        </pc:cxnChg>
        <pc:cxnChg chg="mod">
          <ac:chgData name="Eldert Grootenboer" userId="3fe8758b2c2b58d2" providerId="LiveId" clId="{1D63575A-956D-4B0B-B695-FA93EC7E61D7}" dt="2020-08-18T09:53:00.459" v="108" actId="207"/>
          <ac:cxnSpMkLst>
            <pc:docMk/>
            <pc:sldMk cId="1742733990" sldId="1905"/>
            <ac:cxnSpMk id="105" creationId="{CC484951-D4E2-484E-A62E-AF073E7D0F9E}"/>
          </ac:cxnSpMkLst>
        </pc:cxnChg>
      </pc:sldChg>
      <pc:sldChg chg="modSp setBg">
        <pc:chgData name="Eldert Grootenboer" userId="3fe8758b2c2b58d2" providerId="LiveId" clId="{1D63575A-956D-4B0B-B695-FA93EC7E61D7}" dt="2020-08-18T09:53:42.513" v="112" actId="207"/>
        <pc:sldMkLst>
          <pc:docMk/>
          <pc:sldMk cId="891752123" sldId="1997"/>
        </pc:sldMkLst>
        <pc:spChg chg="mod">
          <ac:chgData name="Eldert Grootenboer" userId="3fe8758b2c2b58d2" providerId="LiveId" clId="{1D63575A-956D-4B0B-B695-FA93EC7E61D7}" dt="2020-08-18T09:53:42.513" v="112" actId="207"/>
          <ac:spMkLst>
            <pc:docMk/>
            <pc:sldMk cId="891752123" sldId="1997"/>
            <ac:spMk id="16" creationId="{FA376D98-3522-4C69-910D-880684F4FAA0}"/>
          </ac:spMkLst>
        </pc:spChg>
      </pc:sldChg>
      <pc:sldChg chg="modSp modTransition setBg">
        <pc:chgData name="Eldert Grootenboer" userId="3fe8758b2c2b58d2" providerId="LiveId" clId="{1D63575A-956D-4B0B-B695-FA93EC7E61D7}" dt="2020-08-18T09:50:38.579" v="92"/>
        <pc:sldMkLst>
          <pc:docMk/>
          <pc:sldMk cId="91471896" sldId="2333"/>
        </pc:sldMkLst>
        <pc:spChg chg="mod">
          <ac:chgData name="Eldert Grootenboer" userId="3fe8758b2c2b58d2" providerId="LiveId" clId="{1D63575A-956D-4B0B-B695-FA93EC7E61D7}" dt="2020-08-18T09:50:38.579" v="92"/>
          <ac:spMkLst>
            <pc:docMk/>
            <pc:sldMk cId="91471896" sldId="2333"/>
            <ac:spMk id="2" creationId="{4E847139-6EC0-44E8-84A2-ABA8DF1A5CA7}"/>
          </ac:spMkLst>
        </pc:spChg>
      </pc:sldChg>
      <pc:sldChg chg="addSp delSp modSp setBg">
        <pc:chgData name="Eldert Grootenboer" userId="3fe8758b2c2b58d2" providerId="LiveId" clId="{1D63575A-956D-4B0B-B695-FA93EC7E61D7}" dt="2020-08-18T09:52:29.481" v="104" actId="207"/>
        <pc:sldMkLst>
          <pc:docMk/>
          <pc:sldMk cId="990974550" sldId="2337"/>
        </pc:sldMkLst>
        <pc:spChg chg="mod">
          <ac:chgData name="Eldert Grootenboer" userId="3fe8758b2c2b58d2" providerId="LiveId" clId="{1D63575A-956D-4B0B-B695-FA93EC7E61D7}" dt="2020-08-18T09:52:19.980" v="103"/>
          <ac:spMkLst>
            <pc:docMk/>
            <pc:sldMk cId="990974550" sldId="2337"/>
            <ac:spMk id="3" creationId="{9B227D85-4DEC-4BF4-8A32-D0294FFD9E64}"/>
          </ac:spMkLst>
        </pc:spChg>
        <pc:spChg chg="add del mod">
          <ac:chgData name="Eldert Grootenboer" userId="3fe8758b2c2b58d2" providerId="LiveId" clId="{1D63575A-956D-4B0B-B695-FA93EC7E61D7}" dt="2020-08-18T09:39:47.677" v="40"/>
          <ac:spMkLst>
            <pc:docMk/>
            <pc:sldMk cId="990974550" sldId="2337"/>
            <ac:spMk id="4" creationId="{0D3A8FB3-490C-471A-A5C3-5CCF63F9E86C}"/>
          </ac:spMkLst>
        </pc:spChg>
        <pc:spChg chg="add del mod">
          <ac:chgData name="Eldert Grootenboer" userId="3fe8758b2c2b58d2" providerId="LiveId" clId="{1D63575A-956D-4B0B-B695-FA93EC7E61D7}" dt="2020-08-18T09:52:19.980" v="103"/>
          <ac:spMkLst>
            <pc:docMk/>
            <pc:sldMk cId="990974550" sldId="2337"/>
            <ac:spMk id="6" creationId="{797B74FC-F3A8-45CF-8B7F-EF996112D8FA}"/>
          </ac:spMkLst>
        </pc:spChg>
        <pc:grpChg chg="mod">
          <ac:chgData name="Eldert Grootenboer" userId="3fe8758b2c2b58d2" providerId="LiveId" clId="{1D63575A-956D-4B0B-B695-FA93EC7E61D7}" dt="2020-08-18T09:52:29.481" v="104" actId="207"/>
          <ac:grpSpMkLst>
            <pc:docMk/>
            <pc:sldMk cId="990974550" sldId="2337"/>
            <ac:grpSpMk id="8" creationId="{C4AE41C0-B97F-49DA-8826-AC46FDA3E9E1}"/>
          </ac:grpSpMkLst>
        </pc:grpChg>
        <pc:grpChg chg="mod">
          <ac:chgData name="Eldert Grootenboer" userId="3fe8758b2c2b58d2" providerId="LiveId" clId="{1D63575A-956D-4B0B-B695-FA93EC7E61D7}" dt="2020-08-18T09:52:29.481" v="104" actId="207"/>
          <ac:grpSpMkLst>
            <pc:docMk/>
            <pc:sldMk cId="990974550" sldId="2337"/>
            <ac:grpSpMk id="9" creationId="{4F4AEED5-47A5-44C0-9EEE-C7E15A3422CC}"/>
          </ac:grpSpMkLst>
        </pc:grpChg>
        <pc:grpChg chg="mod">
          <ac:chgData name="Eldert Grootenboer" userId="3fe8758b2c2b58d2" providerId="LiveId" clId="{1D63575A-956D-4B0B-B695-FA93EC7E61D7}" dt="2020-08-18T09:52:29.481" v="104" actId="207"/>
          <ac:grpSpMkLst>
            <pc:docMk/>
            <pc:sldMk cId="990974550" sldId="2337"/>
            <ac:grpSpMk id="10" creationId="{56FD2DEA-48FE-4AC0-9EF9-C6CA3E16B54A}"/>
          </ac:grpSpMkLst>
        </pc:grpChg>
        <pc:picChg chg="mod">
          <ac:chgData name="Eldert Grootenboer" userId="3fe8758b2c2b58d2" providerId="LiveId" clId="{1D63575A-956D-4B0B-B695-FA93EC7E61D7}" dt="2020-08-18T09:46:03.032" v="84"/>
          <ac:picMkLst>
            <pc:docMk/>
            <pc:sldMk cId="990974550" sldId="2337"/>
            <ac:picMk id="1034" creationId="{8EEEF3BB-19F5-4244-9658-2432C4B9264F}"/>
          </ac:picMkLst>
        </pc:picChg>
      </pc:sldChg>
      <pc:sldChg chg="modSp modTransition setBg">
        <pc:chgData name="Eldert Grootenboer" userId="3fe8758b2c2b58d2" providerId="LiveId" clId="{1D63575A-956D-4B0B-B695-FA93EC7E61D7}" dt="2020-08-18T09:53:08.565" v="109" actId="207"/>
        <pc:sldMkLst>
          <pc:docMk/>
          <pc:sldMk cId="1812316850" sldId="2339"/>
        </pc:sldMkLst>
        <pc:spChg chg="mod">
          <ac:chgData name="Eldert Grootenboer" userId="3fe8758b2c2b58d2" providerId="LiveId" clId="{1D63575A-956D-4B0B-B695-FA93EC7E61D7}" dt="2020-08-18T09:53:08.565" v="109" actId="207"/>
          <ac:spMkLst>
            <pc:docMk/>
            <pc:sldMk cId="1812316850" sldId="2339"/>
            <ac:spMk id="2" creationId="{CACB9A99-D1D2-48C1-8EF4-5364C8F7BEF2}"/>
          </ac:spMkLst>
        </pc:spChg>
        <pc:grpChg chg="mod">
          <ac:chgData name="Eldert Grootenboer" userId="3fe8758b2c2b58d2" providerId="LiveId" clId="{1D63575A-956D-4B0B-B695-FA93EC7E61D7}" dt="2020-08-18T09:53:08.565" v="109" actId="207"/>
          <ac:grpSpMkLst>
            <pc:docMk/>
            <pc:sldMk cId="1812316850" sldId="2339"/>
            <ac:grpSpMk id="5" creationId="{2BD7CEBB-2CF4-40CB-90BC-221C0157FFB3}"/>
          </ac:grpSpMkLst>
        </pc:grpChg>
        <pc:grpChg chg="mod">
          <ac:chgData name="Eldert Grootenboer" userId="3fe8758b2c2b58d2" providerId="LiveId" clId="{1D63575A-956D-4B0B-B695-FA93EC7E61D7}" dt="2020-08-18T09:53:08.565" v="109" actId="207"/>
          <ac:grpSpMkLst>
            <pc:docMk/>
            <pc:sldMk cId="1812316850" sldId="2339"/>
            <ac:grpSpMk id="7" creationId="{F0A52296-53E9-40FB-8015-FACA88180D54}"/>
          </ac:grpSpMkLst>
        </pc:grpChg>
        <pc:grpChg chg="mod">
          <ac:chgData name="Eldert Grootenboer" userId="3fe8758b2c2b58d2" providerId="LiveId" clId="{1D63575A-956D-4B0B-B695-FA93EC7E61D7}" dt="2020-08-18T09:53:08.565" v="109" actId="207"/>
          <ac:grpSpMkLst>
            <pc:docMk/>
            <pc:sldMk cId="1812316850" sldId="2339"/>
            <ac:grpSpMk id="9" creationId="{29E98EDE-4E6A-4704-A41F-1E381B7BD658}"/>
          </ac:grpSpMkLst>
        </pc:grpChg>
        <pc:grpChg chg="mod">
          <ac:chgData name="Eldert Grootenboer" userId="3fe8758b2c2b58d2" providerId="LiveId" clId="{1D63575A-956D-4B0B-B695-FA93EC7E61D7}" dt="2020-08-18T09:53:08.565" v="109" actId="207"/>
          <ac:grpSpMkLst>
            <pc:docMk/>
            <pc:sldMk cId="1812316850" sldId="2339"/>
            <ac:grpSpMk id="11" creationId="{59E2D0C7-0F76-45B8-A9E7-EF10391C9182}"/>
          </ac:grpSpMkLst>
        </pc:grpChg>
      </pc:sldChg>
      <pc:sldChg chg="addSp delSp modSp modTransition setBg">
        <pc:chgData name="Eldert Grootenboer" userId="3fe8758b2c2b58d2" providerId="LiveId" clId="{1D63575A-956D-4B0B-B695-FA93EC7E61D7}" dt="2020-08-18T09:52:48.931" v="106" actId="207"/>
        <pc:sldMkLst>
          <pc:docMk/>
          <pc:sldMk cId="2307849071" sldId="2340"/>
        </pc:sldMkLst>
        <pc:spChg chg="mod">
          <ac:chgData name="Eldert Grootenboer" userId="3fe8758b2c2b58d2" providerId="LiveId" clId="{1D63575A-956D-4B0B-B695-FA93EC7E61D7}" dt="2020-08-18T09:52:48.931" v="106" actId="207"/>
          <ac:spMkLst>
            <pc:docMk/>
            <pc:sldMk cId="2307849071" sldId="2340"/>
            <ac:spMk id="2" creationId="{7343AC62-8650-47B4-A6FB-24724A346FAF}"/>
          </ac:spMkLst>
        </pc:spChg>
        <pc:spChg chg="mod">
          <ac:chgData name="Eldert Grootenboer" userId="3fe8758b2c2b58d2" providerId="LiveId" clId="{1D63575A-956D-4B0B-B695-FA93EC7E61D7}" dt="2020-08-18T09:52:48.931" v="106" actId="207"/>
          <ac:spMkLst>
            <pc:docMk/>
            <pc:sldMk cId="2307849071" sldId="2340"/>
            <ac:spMk id="3" creationId="{96AB9516-9BF8-4DE3-955C-AB491C6B8818}"/>
          </ac:spMkLst>
        </pc:spChg>
        <pc:spChg chg="add del mod">
          <ac:chgData name="Eldert Grootenboer" userId="3fe8758b2c2b58d2" providerId="LiveId" clId="{1D63575A-956D-4B0B-B695-FA93EC7E61D7}" dt="2020-08-18T09:41:15.819" v="48"/>
          <ac:spMkLst>
            <pc:docMk/>
            <pc:sldMk cId="2307849071" sldId="2340"/>
            <ac:spMk id="6" creationId="{24E7352C-E358-4D3C-A3F9-8ECF8A7D9939}"/>
          </ac:spMkLst>
        </pc:spChg>
        <pc:spChg chg="mod">
          <ac:chgData name="Eldert Grootenboer" userId="3fe8758b2c2b58d2" providerId="LiveId" clId="{1D63575A-956D-4B0B-B695-FA93EC7E61D7}" dt="2020-08-18T09:52:48.931" v="106" actId="207"/>
          <ac:spMkLst>
            <pc:docMk/>
            <pc:sldMk cId="2307849071" sldId="2340"/>
            <ac:spMk id="12" creationId="{A0CF73E7-C600-445B-AC5A-6B58171BE89D}"/>
          </ac:spMkLst>
        </pc:spChg>
        <pc:spChg chg="mod">
          <ac:chgData name="Eldert Grootenboer" userId="3fe8758b2c2b58d2" providerId="LiveId" clId="{1D63575A-956D-4B0B-B695-FA93EC7E61D7}" dt="2020-08-18T09:52:48.931" v="106" actId="207"/>
          <ac:spMkLst>
            <pc:docMk/>
            <pc:sldMk cId="2307849071" sldId="2340"/>
            <ac:spMk id="14" creationId="{EF789FCA-ECD6-4A46-86C6-03B3913CD94C}"/>
          </ac:spMkLst>
        </pc:spChg>
        <pc:spChg chg="mod">
          <ac:chgData name="Eldert Grootenboer" userId="3fe8758b2c2b58d2" providerId="LiveId" clId="{1D63575A-956D-4B0B-B695-FA93EC7E61D7}" dt="2020-08-18T09:52:48.931" v="106" actId="207"/>
          <ac:spMkLst>
            <pc:docMk/>
            <pc:sldMk cId="2307849071" sldId="2340"/>
            <ac:spMk id="15" creationId="{A92064A9-F98C-4A29-834A-08207D0B8CED}"/>
          </ac:spMkLst>
        </pc:spChg>
        <pc:spChg chg="mod">
          <ac:chgData name="Eldert Grootenboer" userId="3fe8758b2c2b58d2" providerId="LiveId" clId="{1D63575A-956D-4B0B-B695-FA93EC7E61D7}" dt="2020-08-18T09:52:48.931" v="106" actId="207"/>
          <ac:spMkLst>
            <pc:docMk/>
            <pc:sldMk cId="2307849071" sldId="2340"/>
            <ac:spMk id="16" creationId="{8610FD71-BCD4-4098-84BA-5E31EF1A0D05}"/>
          </ac:spMkLst>
        </pc:spChg>
        <pc:grpChg chg="mod">
          <ac:chgData name="Eldert Grootenboer" userId="3fe8758b2c2b58d2" providerId="LiveId" clId="{1D63575A-956D-4B0B-B695-FA93EC7E61D7}" dt="2020-08-18T09:52:48.931" v="106" actId="207"/>
          <ac:grpSpMkLst>
            <pc:docMk/>
            <pc:sldMk cId="2307849071" sldId="2340"/>
            <ac:grpSpMk id="4" creationId="{6263DBEB-A0E4-4EFC-941B-3553F429237B}"/>
          </ac:grpSpMkLst>
        </pc:grpChg>
        <pc:grpChg chg="mod">
          <ac:chgData name="Eldert Grootenboer" userId="3fe8758b2c2b58d2" providerId="LiveId" clId="{1D63575A-956D-4B0B-B695-FA93EC7E61D7}" dt="2020-08-18T09:52:48.931" v="106" actId="207"/>
          <ac:grpSpMkLst>
            <pc:docMk/>
            <pc:sldMk cId="2307849071" sldId="2340"/>
            <ac:grpSpMk id="5" creationId="{66E3ED64-6D85-404E-96E6-AC0432383831}"/>
          </ac:grpSpMkLst>
        </pc:grpChg>
        <pc:grpChg chg="mod">
          <ac:chgData name="Eldert Grootenboer" userId="3fe8758b2c2b58d2" providerId="LiveId" clId="{1D63575A-956D-4B0B-B695-FA93EC7E61D7}" dt="2020-08-18T09:52:48.931" v="106" actId="207"/>
          <ac:grpSpMkLst>
            <pc:docMk/>
            <pc:sldMk cId="2307849071" sldId="2340"/>
            <ac:grpSpMk id="11" creationId="{77F65996-64D8-4A38-8A16-CCB801BB2938}"/>
          </ac:grpSpMkLst>
        </pc:grpChg>
        <pc:grpChg chg="mod">
          <ac:chgData name="Eldert Grootenboer" userId="3fe8758b2c2b58d2" providerId="LiveId" clId="{1D63575A-956D-4B0B-B695-FA93EC7E61D7}" dt="2020-08-18T09:52:48.931" v="106" actId="207"/>
          <ac:grpSpMkLst>
            <pc:docMk/>
            <pc:sldMk cId="2307849071" sldId="2340"/>
            <ac:grpSpMk id="17" creationId="{A56D670F-2CEA-49D8-93F0-AF811254F431}"/>
          </ac:grpSpMkLst>
        </pc:grpChg>
        <pc:picChg chg="mod">
          <ac:chgData name="Eldert Grootenboer" userId="3fe8758b2c2b58d2" providerId="LiveId" clId="{1D63575A-956D-4B0B-B695-FA93EC7E61D7}" dt="2020-08-18T09:52:48.931" v="106" actId="207"/>
          <ac:picMkLst>
            <pc:docMk/>
            <pc:sldMk cId="2307849071" sldId="2340"/>
            <ac:picMk id="2052" creationId="{C9C18086-7D5A-41A4-ACDC-F556BF74E855}"/>
          </ac:picMkLst>
        </pc:picChg>
      </pc:sldChg>
      <pc:sldChg chg="addSp delSp modSp modTransition setBg">
        <pc:chgData name="Eldert Grootenboer" userId="3fe8758b2c2b58d2" providerId="LiveId" clId="{1D63575A-956D-4B0B-B695-FA93EC7E61D7}" dt="2020-08-18T09:52:54.385" v="107" actId="207"/>
        <pc:sldMkLst>
          <pc:docMk/>
          <pc:sldMk cId="1899116830" sldId="2341"/>
        </pc:sldMkLst>
        <pc:spChg chg="mod">
          <ac:chgData name="Eldert Grootenboer" userId="3fe8758b2c2b58d2" providerId="LiveId" clId="{1D63575A-956D-4B0B-B695-FA93EC7E61D7}" dt="2020-08-18T09:52:54.385" v="107" actId="207"/>
          <ac:spMkLst>
            <pc:docMk/>
            <pc:sldMk cId="1899116830" sldId="2341"/>
            <ac:spMk id="2" creationId="{7343AC62-8650-47B4-A6FB-24724A346FAF}"/>
          </ac:spMkLst>
        </pc:spChg>
        <pc:spChg chg="add del mod">
          <ac:chgData name="Eldert Grootenboer" userId="3fe8758b2c2b58d2" providerId="LiveId" clId="{1D63575A-956D-4B0B-B695-FA93EC7E61D7}" dt="2020-08-18T09:41:24.681" v="50"/>
          <ac:spMkLst>
            <pc:docMk/>
            <pc:sldMk cId="1899116830" sldId="2341"/>
            <ac:spMk id="3" creationId="{A65B4880-62C3-4F8C-A07B-907CE7147AD7}"/>
          </ac:spMkLst>
        </pc:spChg>
        <pc:spChg chg="mod">
          <ac:chgData name="Eldert Grootenboer" userId="3fe8758b2c2b58d2" providerId="LiveId" clId="{1D63575A-956D-4B0B-B695-FA93EC7E61D7}" dt="2020-08-18T09:52:54.385" v="107" actId="207"/>
          <ac:spMkLst>
            <pc:docMk/>
            <pc:sldMk cId="1899116830" sldId="2341"/>
            <ac:spMk id="19" creationId="{A7BA3A00-C030-4A00-95B6-AD32943F5DF8}"/>
          </ac:spMkLst>
        </pc:spChg>
        <pc:grpChg chg="mod">
          <ac:chgData name="Eldert Grootenboer" userId="3fe8758b2c2b58d2" providerId="LiveId" clId="{1D63575A-956D-4B0B-B695-FA93EC7E61D7}" dt="2020-08-18T09:52:54.385" v="107" actId="207"/>
          <ac:grpSpMkLst>
            <pc:docMk/>
            <pc:sldMk cId="1899116830" sldId="2341"/>
            <ac:grpSpMk id="18" creationId="{C8F94202-CBF3-48CE-B5F8-4F29489786A5}"/>
          </ac:grpSpMkLst>
        </pc:grpChg>
        <pc:picChg chg="mod">
          <ac:chgData name="Eldert Grootenboer" userId="3fe8758b2c2b58d2" providerId="LiveId" clId="{1D63575A-956D-4B0B-B695-FA93EC7E61D7}" dt="2020-08-18T09:52:54.385" v="107" actId="207"/>
          <ac:picMkLst>
            <pc:docMk/>
            <pc:sldMk cId="1899116830" sldId="2341"/>
            <ac:picMk id="4" creationId="{7360A72C-F67D-47B7-9929-E4F0B625811A}"/>
          </ac:picMkLst>
        </pc:picChg>
      </pc:sldChg>
      <pc:sldChg chg="modSp modTransition setBg">
        <pc:chgData name="Eldert Grootenboer" userId="3fe8758b2c2b58d2" providerId="LiveId" clId="{1D63575A-956D-4B0B-B695-FA93EC7E61D7}" dt="2020-08-18T09:50:38.579" v="92"/>
        <pc:sldMkLst>
          <pc:docMk/>
          <pc:sldMk cId="3931839402" sldId="2343"/>
        </pc:sldMkLst>
        <pc:spChg chg="mod">
          <ac:chgData name="Eldert Grootenboer" userId="3fe8758b2c2b58d2" providerId="LiveId" clId="{1D63575A-956D-4B0B-B695-FA93EC7E61D7}" dt="2020-08-18T09:50:38.579" v="92"/>
          <ac:spMkLst>
            <pc:docMk/>
            <pc:sldMk cId="3931839402" sldId="2343"/>
            <ac:spMk id="2" creationId="{4E847139-6EC0-44E8-84A2-ABA8DF1A5CA7}"/>
          </ac:spMkLst>
        </pc:spChg>
      </pc:sldChg>
      <pc:sldChg chg="modSp setBg">
        <pc:chgData name="Eldert Grootenboer" userId="3fe8758b2c2b58d2" providerId="LiveId" clId="{1D63575A-956D-4B0B-B695-FA93EC7E61D7}" dt="2020-08-18T09:50:38.579" v="92"/>
        <pc:sldMkLst>
          <pc:docMk/>
          <pc:sldMk cId="2870843822" sldId="2344"/>
        </pc:sldMkLst>
        <pc:spChg chg="mod">
          <ac:chgData name="Eldert Grootenboer" userId="3fe8758b2c2b58d2" providerId="LiveId" clId="{1D63575A-956D-4B0B-B695-FA93EC7E61D7}" dt="2020-08-18T09:50:38.579" v="92"/>
          <ac:spMkLst>
            <pc:docMk/>
            <pc:sldMk cId="2870843822" sldId="2344"/>
            <ac:spMk id="2" creationId="{09D1014A-267E-4640-83EF-96C5AFB5FED1}"/>
          </ac:spMkLst>
        </pc:spChg>
      </pc:sldChg>
      <pc:sldChg chg="modSp setBg">
        <pc:chgData name="Eldert Grootenboer" userId="3fe8758b2c2b58d2" providerId="LiveId" clId="{1D63575A-956D-4B0B-B695-FA93EC7E61D7}" dt="2020-08-18T09:50:38.579" v="92"/>
        <pc:sldMkLst>
          <pc:docMk/>
          <pc:sldMk cId="1393947069" sldId="2345"/>
        </pc:sldMkLst>
        <pc:spChg chg="mod">
          <ac:chgData name="Eldert Grootenboer" userId="3fe8758b2c2b58d2" providerId="LiveId" clId="{1D63575A-956D-4B0B-B695-FA93EC7E61D7}" dt="2020-08-18T09:50:38.579" v="92"/>
          <ac:spMkLst>
            <pc:docMk/>
            <pc:sldMk cId="1393947069" sldId="2345"/>
            <ac:spMk id="2" creationId="{09D1014A-267E-4640-83EF-96C5AFB5FED1}"/>
          </ac:spMkLst>
        </pc:spChg>
      </pc:sldChg>
      <pc:sldChg chg="modSp modTransition setBg">
        <pc:chgData name="Eldert Grootenboer" userId="3fe8758b2c2b58d2" providerId="LiveId" clId="{1D63575A-956D-4B0B-B695-FA93EC7E61D7}" dt="2020-08-18T09:50:38.579" v="92"/>
        <pc:sldMkLst>
          <pc:docMk/>
          <pc:sldMk cId="1263982921" sldId="2346"/>
        </pc:sldMkLst>
        <pc:spChg chg="mod">
          <ac:chgData name="Eldert Grootenboer" userId="3fe8758b2c2b58d2" providerId="LiveId" clId="{1D63575A-956D-4B0B-B695-FA93EC7E61D7}" dt="2020-08-18T09:50:38.579" v="92"/>
          <ac:spMkLst>
            <pc:docMk/>
            <pc:sldMk cId="1263982921" sldId="2346"/>
            <ac:spMk id="2" creationId="{4E847139-6EC0-44E8-84A2-ABA8DF1A5CA7}"/>
          </ac:spMkLst>
        </pc:spChg>
      </pc:sldChg>
      <pc:sldMasterChg chg="modSp setBg delSldLayout modSldLayout">
        <pc:chgData name="Eldert Grootenboer" userId="3fe8758b2c2b58d2" providerId="LiveId" clId="{1D63575A-956D-4B0B-B695-FA93EC7E61D7}" dt="2020-08-18T09:50:01.909" v="91"/>
        <pc:sldMasterMkLst>
          <pc:docMk/>
          <pc:sldMasterMk cId="3596623529" sldId="2147483660"/>
        </pc:sldMasterMkLst>
        <pc:spChg chg="mod">
          <ac:chgData name="Eldert Grootenboer" userId="3fe8758b2c2b58d2" providerId="LiveId" clId="{1D63575A-956D-4B0B-B695-FA93EC7E61D7}" dt="2020-08-18T09:35:25.494" v="8" actId="404"/>
          <ac:spMkLst>
            <pc:docMk/>
            <pc:sldMasterMk cId="3596623529" sldId="2147483660"/>
            <ac:spMk id="2" creationId="{00000000-0000-0000-0000-000000000000}"/>
          </ac:spMkLst>
        </pc:spChg>
        <pc:spChg chg="mod">
          <ac:chgData name="Eldert Grootenboer" userId="3fe8758b2c2b58d2" providerId="LiveId" clId="{1D63575A-956D-4B0B-B695-FA93EC7E61D7}" dt="2020-08-18T09:35:30.535" v="12" actId="403"/>
          <ac:spMkLst>
            <pc:docMk/>
            <pc:sldMasterMk cId="3596623529" sldId="2147483660"/>
            <ac:spMk id="4" creationId="{00000000-0000-0000-0000-000000000000}"/>
          </ac:spMkLst>
        </pc:spChg>
        <pc:sldLayoutChg chg="del">
          <pc:chgData name="Eldert Grootenboer" userId="3fe8758b2c2b58d2" providerId="LiveId" clId="{1D63575A-956D-4B0B-B695-FA93EC7E61D7}" dt="2020-08-18T09:35:41.635" v="13" actId="2696"/>
          <pc:sldLayoutMkLst>
            <pc:docMk/>
            <pc:sldMasterMk cId="3596623529" sldId="2147483660"/>
            <pc:sldLayoutMk cId="1136561408" sldId="2147483668"/>
          </pc:sldLayoutMkLst>
        </pc:sldLayoutChg>
        <pc:sldLayoutChg chg="modSp">
          <pc:chgData name="Eldert Grootenboer" userId="3fe8758b2c2b58d2" providerId="LiveId" clId="{1D63575A-956D-4B0B-B695-FA93EC7E61D7}" dt="2020-08-18T09:40:32.783" v="46" actId="207"/>
          <pc:sldLayoutMkLst>
            <pc:docMk/>
            <pc:sldMasterMk cId="3596623529" sldId="2147483660"/>
            <pc:sldLayoutMk cId="2315682708" sldId="2147483671"/>
          </pc:sldLayoutMkLst>
          <pc:spChg chg="mod">
            <ac:chgData name="Eldert Grootenboer" userId="3fe8758b2c2b58d2" providerId="LiveId" clId="{1D63575A-956D-4B0B-B695-FA93EC7E61D7}" dt="2020-08-18T09:40:32.783" v="46" actId="207"/>
            <ac:spMkLst>
              <pc:docMk/>
              <pc:sldMasterMk cId="3596623529" sldId="2147483660"/>
              <pc:sldLayoutMk cId="2315682708" sldId="2147483671"/>
              <ac:spMk id="2" creationId="{00000000-0000-0000-0000-000000000000}"/>
            </ac:spMkLst>
          </pc:spChg>
        </pc:sldLayoutChg>
        <pc:sldLayoutChg chg="del">
          <pc:chgData name="Eldert Grootenboer" userId="3fe8758b2c2b58d2" providerId="LiveId" clId="{1D63575A-956D-4B0B-B695-FA93EC7E61D7}" dt="2020-08-18T09:35:48.647" v="14" actId="2696"/>
          <pc:sldLayoutMkLst>
            <pc:docMk/>
            <pc:sldMasterMk cId="3596623529" sldId="2147483660"/>
            <pc:sldLayoutMk cId="3690548867" sldId="2147483675"/>
          </pc:sldLayoutMkLst>
        </pc:sldLayoutChg>
        <pc:sldLayoutChg chg="del">
          <pc:chgData name="Eldert Grootenboer" userId="3fe8758b2c2b58d2" providerId="LiveId" clId="{1D63575A-956D-4B0B-B695-FA93EC7E61D7}" dt="2020-08-18T09:35:51.917" v="15" actId="2696"/>
          <pc:sldLayoutMkLst>
            <pc:docMk/>
            <pc:sldMasterMk cId="3596623529" sldId="2147483660"/>
            <pc:sldLayoutMk cId="735557967" sldId="2147483676"/>
          </pc:sldLayoutMkLst>
        </pc:sldLayoutChg>
        <pc:sldLayoutChg chg="del">
          <pc:chgData name="Eldert Grootenboer" userId="3fe8758b2c2b58d2" providerId="LiveId" clId="{1D63575A-956D-4B0B-B695-FA93EC7E61D7}" dt="2020-08-18T09:35:52.523" v="16" actId="2696"/>
          <pc:sldLayoutMkLst>
            <pc:docMk/>
            <pc:sldMasterMk cId="3596623529" sldId="2147483660"/>
            <pc:sldLayoutMk cId="640177588" sldId="2147483677"/>
          </pc:sldLayoutMkLst>
        </pc:sldLayoutChg>
        <pc:sldLayoutChg chg="del">
          <pc:chgData name="Eldert Grootenboer" userId="3fe8758b2c2b58d2" providerId="LiveId" clId="{1D63575A-956D-4B0B-B695-FA93EC7E61D7}" dt="2020-08-18T09:35:55.018" v="17" actId="2696"/>
          <pc:sldLayoutMkLst>
            <pc:docMk/>
            <pc:sldMasterMk cId="3596623529" sldId="2147483660"/>
            <pc:sldLayoutMk cId="3791843542" sldId="2147483678"/>
          </pc:sldLayoutMkLst>
        </pc:sldLayoutChg>
      </pc:sldMasterChg>
    </pc:docChg>
  </pc:docChgLst>
</pc:chgInfo>
</file>

<file path=ppt/media/hdphoto1.wdp>
</file>

<file path=ppt/media/hdphoto2.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tiff>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A28933-0140-4376-84E7-5770C9391429}" type="datetimeFigureOut">
              <a:rPr lang="nl-NL" smtClean="0"/>
              <a:t>14-12-2020</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9DB0BE-D681-40E5-B730-42AADA87D32E}" type="slidenum">
              <a:rPr lang="nl-NL" smtClean="0"/>
              <a:t>‹#›</a:t>
            </a:fld>
            <a:endParaRPr lang="nl-NL"/>
          </a:p>
        </p:txBody>
      </p:sp>
    </p:spTree>
    <p:extLst>
      <p:ext uri="{BB962C8B-B14F-4D97-AF65-F5344CB8AC3E}">
        <p14:creationId xmlns:p14="http://schemas.microsoft.com/office/powerpoint/2010/main" val="2132168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Rustig</a:t>
            </a:r>
            <a:r>
              <a:rPr lang="en-US" dirty="0"/>
              <a:t> </a:t>
            </a:r>
            <a:r>
              <a:rPr lang="en-US" dirty="0" err="1"/>
              <a:t>praten</a:t>
            </a:r>
            <a:endParaRPr lang="en-US" dirty="0"/>
          </a:p>
          <a:p>
            <a:r>
              <a:rPr lang="en-US" dirty="0" err="1"/>
              <a:t>Intonatie</a:t>
            </a:r>
            <a:endParaRPr lang="en-US" dirty="0"/>
          </a:p>
          <a:p>
            <a:r>
              <a:rPr lang="en-US" dirty="0"/>
              <a:t>Korte intro</a:t>
            </a:r>
          </a:p>
          <a:p>
            <a:r>
              <a:rPr lang="en-US" dirty="0"/>
              <a:t>Slides </a:t>
            </a:r>
            <a:r>
              <a:rPr lang="en-US" dirty="0" err="1"/>
              <a:t>korte</a:t>
            </a:r>
            <a:r>
              <a:rPr lang="en-US" dirty="0"/>
              <a:t> </a:t>
            </a:r>
            <a:r>
              <a:rPr lang="en-US" dirty="0" err="1"/>
              <a:t>teksten</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12/14/2020 1:51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5753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 since Ignite, provides modern look and feel, while giving all these nice capabilities.</a:t>
            </a:r>
          </a:p>
          <a:p>
            <a:r>
              <a:rPr lang="en-US" dirty="0"/>
              <a:t>Notice the white ribbon on the left side.</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10</a:t>
            </a:fld>
            <a:endParaRPr lang="nl-NL"/>
          </a:p>
        </p:txBody>
      </p:sp>
    </p:spTree>
    <p:extLst>
      <p:ext uri="{BB962C8B-B14F-4D97-AF65-F5344CB8AC3E}">
        <p14:creationId xmlns:p14="http://schemas.microsoft.com/office/powerpoint/2010/main" val="4057821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ribbon gives us access to many different settings, which allows us to set our own look &amp; feel.</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11</a:t>
            </a:fld>
            <a:endParaRPr lang="nl-NL"/>
          </a:p>
        </p:txBody>
      </p:sp>
    </p:spTree>
    <p:extLst>
      <p:ext uri="{BB962C8B-B14F-4D97-AF65-F5344CB8AC3E}">
        <p14:creationId xmlns:p14="http://schemas.microsoft.com/office/powerpoint/2010/main" val="7836309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within a few minutes we have a customized developer portal.</a:t>
            </a:r>
          </a:p>
          <a:p>
            <a:r>
              <a:rPr lang="en-US" dirty="0"/>
              <a:t>Need to make one which is styled according to de </a:t>
            </a:r>
            <a:r>
              <a:rPr lang="en-US" dirty="0" err="1"/>
              <a:t>Goude</a:t>
            </a:r>
            <a:r>
              <a:rPr lang="en-US" dirty="0"/>
              <a:t> website.</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12</a:t>
            </a:fld>
            <a:endParaRPr lang="nl-NL"/>
          </a:p>
        </p:txBody>
      </p:sp>
    </p:spTree>
    <p:extLst>
      <p:ext uri="{BB962C8B-B14F-4D97-AF65-F5344CB8AC3E}">
        <p14:creationId xmlns:p14="http://schemas.microsoft.com/office/powerpoint/2010/main" val="12665799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within a few minutes we have a customized developer portal.</a:t>
            </a:r>
          </a:p>
          <a:p>
            <a:r>
              <a:rPr lang="en-US" dirty="0"/>
              <a:t>Need to make one which is styled according to de </a:t>
            </a:r>
            <a:r>
              <a:rPr lang="en-US" dirty="0" err="1"/>
              <a:t>Goude</a:t>
            </a:r>
            <a:r>
              <a:rPr lang="en-US" dirty="0"/>
              <a:t> website.</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13</a:t>
            </a:fld>
            <a:endParaRPr lang="nl-NL"/>
          </a:p>
        </p:txBody>
      </p:sp>
    </p:spTree>
    <p:extLst>
      <p:ext uri="{BB962C8B-B14F-4D97-AF65-F5344CB8AC3E}">
        <p14:creationId xmlns:p14="http://schemas.microsoft.com/office/powerpoint/2010/main" val="863308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DEMO </a:t>
            </a:r>
            <a:r>
              <a:rPr lang="en-US" b="0" dirty="0"/>
              <a:t>showing the developer portal and how to adjust</a:t>
            </a:r>
          </a:p>
          <a:p>
            <a:endParaRPr lang="en-US" b="1" dirty="0"/>
          </a:p>
          <a:p>
            <a:r>
              <a:rPr lang="nl-NL" dirty="0"/>
              <a:t>Rustig praten</a:t>
            </a:r>
          </a:p>
          <a:p>
            <a:r>
              <a:rPr lang="nl-NL" dirty="0"/>
              <a:t>Intonatie</a:t>
            </a:r>
          </a:p>
          <a:p>
            <a:endParaRPr lang="en-NL" b="1" dirty="0"/>
          </a:p>
        </p:txBody>
      </p:sp>
      <p:sp>
        <p:nvSpPr>
          <p:cNvPr id="4" name="Slide Number Placeholder 3"/>
          <p:cNvSpPr>
            <a:spLocks noGrp="1"/>
          </p:cNvSpPr>
          <p:nvPr>
            <p:ph type="sldNum" sz="quarter" idx="5"/>
          </p:nvPr>
        </p:nvSpPr>
        <p:spPr/>
        <p:txBody>
          <a:bodyPr/>
          <a:lstStyle/>
          <a:p>
            <a:fld id="{2C9DB0BE-D681-40E5-B730-42AADA87D32E}" type="slidenum">
              <a:rPr lang="nl-NL" smtClean="0"/>
              <a:t>14</a:t>
            </a:fld>
            <a:endParaRPr lang="nl-NL"/>
          </a:p>
        </p:txBody>
      </p:sp>
    </p:spTree>
    <p:extLst>
      <p:ext uri="{BB962C8B-B14F-4D97-AF65-F5344CB8AC3E}">
        <p14:creationId xmlns:p14="http://schemas.microsoft.com/office/powerpoint/2010/main" val="31772066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within a few minutes we have a customized developer portal.</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15</a:t>
            </a:fld>
            <a:endParaRPr lang="nl-NL"/>
          </a:p>
        </p:txBody>
      </p:sp>
    </p:spTree>
    <p:extLst>
      <p:ext uri="{BB962C8B-B14F-4D97-AF65-F5344CB8AC3E}">
        <p14:creationId xmlns:p14="http://schemas.microsoft.com/office/powerpoint/2010/main" val="8448464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Talk about ECT and their problem, which is a service for requesting container information which over time was used a lot more by software providers, so they wanted to put some restrictions on this.</a:t>
            </a:r>
          </a:p>
          <a:p>
            <a:r>
              <a:rPr lang="en-US" sz="1200" b="0" i="0" kern="1200" dirty="0">
                <a:solidFill>
                  <a:schemeClr val="tx1"/>
                </a:solidFill>
                <a:effectLst/>
                <a:latin typeface="+mn-lt"/>
                <a:ea typeface="+mn-ea"/>
                <a:cs typeface="+mn-cs"/>
              </a:rPr>
              <a:t>Go onto your own experiences from the past with the ECT, when you were still working as a deckhand.</a:t>
            </a:r>
          </a:p>
          <a:p>
            <a:endParaRPr lang="en-US" sz="1200" b="0" i="0" kern="1200" dirty="0">
              <a:solidFill>
                <a:schemeClr val="tx1"/>
              </a:solidFill>
              <a:effectLst/>
              <a:latin typeface="+mn-lt"/>
              <a:ea typeface="+mn-ea"/>
              <a:cs typeface="+mn-cs"/>
            </a:endParaRPr>
          </a:p>
          <a:p>
            <a:r>
              <a:rPr lang="nl-NL" dirty="0"/>
              <a:t>Rustig praten</a:t>
            </a:r>
          </a:p>
          <a:p>
            <a:r>
              <a:rPr lang="nl-NL" dirty="0"/>
              <a:t>Intonatie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30</a:t>
            </a:r>
          </a:p>
        </p:txBody>
      </p:sp>
      <p:sp>
        <p:nvSpPr>
          <p:cNvPr id="4" name="Slide Number Placeholder 3"/>
          <p:cNvSpPr>
            <a:spLocks noGrp="1"/>
          </p:cNvSpPr>
          <p:nvPr>
            <p:ph type="sldNum" sz="quarter" idx="5"/>
          </p:nvPr>
        </p:nvSpPr>
        <p:spPr/>
        <p:txBody>
          <a:bodyPr/>
          <a:lstStyle/>
          <a:p>
            <a:fld id="{2C9DB0BE-D681-40E5-B730-42AADA87D32E}" type="slidenum">
              <a:rPr lang="nl-NL" smtClean="0"/>
              <a:t>16</a:t>
            </a:fld>
            <a:endParaRPr lang="nl-NL"/>
          </a:p>
        </p:txBody>
      </p:sp>
    </p:spTree>
    <p:extLst>
      <p:ext uri="{BB962C8B-B14F-4D97-AF65-F5344CB8AC3E}">
        <p14:creationId xmlns:p14="http://schemas.microsoft.com/office/powerpoint/2010/main" val="3092031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Provide capabilities like caching and restrictions like throttling, and how this helped the ECT.</a:t>
            </a:r>
          </a:p>
          <a:p>
            <a:r>
              <a:rPr lang="en-US" dirty="0"/>
              <a:t>Chaining allows output from one policy to act as input for the next, while error handling helped ECT to hide stack trace messages, but instead give proper clean responses.</a:t>
            </a:r>
          </a:p>
          <a:p>
            <a:r>
              <a:rPr lang="en-US" dirty="0"/>
              <a:t>On instance level we did error handling, on product level we did caching and throttling, on API level we added authentication headers, and on operation level we did simple message body transformation.</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17</a:t>
            </a:fld>
            <a:endParaRPr lang="nl-NL"/>
          </a:p>
        </p:txBody>
      </p:sp>
    </p:spTree>
    <p:extLst>
      <p:ext uri="{BB962C8B-B14F-4D97-AF65-F5344CB8AC3E}">
        <p14:creationId xmlns:p14="http://schemas.microsoft.com/office/powerpoint/2010/main" val="36592362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nl-NL" sz="1200" b="1" dirty="0"/>
              <a:t>DEMO </a:t>
            </a:r>
            <a:r>
              <a:rPr lang="nl-NL" sz="1200" b="0" dirty="0"/>
              <a:t>Show policies in </a:t>
            </a:r>
            <a:r>
              <a:rPr lang="nl-NL" sz="1200" b="0" dirty="0" err="1"/>
              <a:t>the</a:t>
            </a:r>
            <a:r>
              <a:rPr lang="nl-NL" sz="1200" b="0" dirty="0"/>
              <a:t> portal</a:t>
            </a:r>
          </a:p>
          <a:p>
            <a:pPr marL="0" indent="0">
              <a:buNone/>
            </a:pPr>
            <a:endParaRPr lang="nl-NL" sz="1200" dirty="0"/>
          </a:p>
          <a:p>
            <a:pPr marL="0" indent="0">
              <a:buNone/>
            </a:pPr>
            <a:r>
              <a:rPr lang="nl-NL" sz="1200" dirty="0" err="1"/>
              <a:t>Basically</a:t>
            </a:r>
            <a:r>
              <a:rPr lang="nl-NL" sz="1200" dirty="0"/>
              <a:t> XML </a:t>
            </a:r>
            <a:r>
              <a:rPr lang="nl-NL" sz="1200" dirty="0" err="1"/>
              <a:t>messages</a:t>
            </a:r>
            <a:r>
              <a:rPr lang="nl-NL" sz="1200" dirty="0"/>
              <a:t> </a:t>
            </a:r>
            <a:r>
              <a:rPr lang="nl-NL" sz="1200" dirty="0" err="1"/>
              <a:t>with</a:t>
            </a:r>
            <a:r>
              <a:rPr lang="nl-NL" sz="1200" dirty="0"/>
              <a:t> C# </a:t>
            </a:r>
            <a:r>
              <a:rPr lang="nl-NL" sz="1200" dirty="0" err="1"/>
              <a:t>expressions</a:t>
            </a:r>
            <a:r>
              <a:rPr lang="nl-NL" sz="1200" dirty="0"/>
              <a:t> in </a:t>
            </a:r>
            <a:r>
              <a:rPr lang="nl-NL" sz="1200" dirty="0" err="1"/>
              <a:t>them</a:t>
            </a:r>
            <a:r>
              <a:rPr lang="nl-NL" sz="1200" dirty="0"/>
              <a:t>, </a:t>
            </a:r>
            <a:r>
              <a:rPr lang="nl-NL" sz="1200" dirty="0" err="1"/>
              <a:t>many</a:t>
            </a:r>
            <a:r>
              <a:rPr lang="nl-NL" sz="1200" dirty="0"/>
              <a:t> out of </a:t>
            </a:r>
            <a:r>
              <a:rPr lang="nl-NL" sz="1200" dirty="0" err="1"/>
              <a:t>the</a:t>
            </a:r>
            <a:r>
              <a:rPr lang="nl-NL" sz="1200" dirty="0"/>
              <a:t> box policies </a:t>
            </a:r>
            <a:r>
              <a:rPr lang="nl-NL" sz="1200" dirty="0" err="1"/>
              <a:t>provided</a:t>
            </a:r>
            <a:r>
              <a:rPr lang="nl-NL" sz="1200" dirty="0"/>
              <a:t>, </a:t>
            </a:r>
            <a:r>
              <a:rPr lang="nl-NL" sz="1200" dirty="0" err="1"/>
              <a:t>which</a:t>
            </a:r>
            <a:r>
              <a:rPr lang="nl-NL" sz="1200" dirty="0"/>
              <a:t> are </a:t>
            </a:r>
            <a:r>
              <a:rPr lang="nl-NL" sz="1200" dirty="0" err="1"/>
              <a:t>added</a:t>
            </a:r>
            <a:r>
              <a:rPr lang="nl-NL" sz="1200" dirty="0"/>
              <a:t> as XML snippets.</a:t>
            </a:r>
          </a:p>
          <a:p>
            <a:pPr marL="0" indent="0">
              <a:buNone/>
            </a:pPr>
            <a:r>
              <a:rPr lang="nl-NL" sz="1200" dirty="0" err="1"/>
              <a:t>Custom</a:t>
            </a:r>
            <a:r>
              <a:rPr lang="nl-NL" sz="1200" dirty="0"/>
              <a:t> policies </a:t>
            </a:r>
            <a:r>
              <a:rPr lang="nl-NL" sz="1200" dirty="0" err="1"/>
              <a:t>allow</a:t>
            </a:r>
            <a:r>
              <a:rPr lang="nl-NL" sz="1200" dirty="0"/>
              <a:t> </a:t>
            </a:r>
            <a:r>
              <a:rPr lang="nl-NL" sz="1200" dirty="0" err="1"/>
              <a:t>us</a:t>
            </a:r>
            <a:r>
              <a:rPr lang="nl-NL" sz="1200" dirty="0"/>
              <a:t> </a:t>
            </a:r>
            <a:r>
              <a:rPr lang="nl-NL" sz="1200" dirty="0" err="1"/>
              <a:t>to</a:t>
            </a:r>
            <a:r>
              <a:rPr lang="nl-NL" sz="1200" dirty="0"/>
              <a:t> </a:t>
            </a:r>
            <a:r>
              <a:rPr lang="nl-NL" sz="1200" dirty="0" err="1"/>
              <a:t>create</a:t>
            </a:r>
            <a:r>
              <a:rPr lang="nl-NL" sz="1200" dirty="0"/>
              <a:t> </a:t>
            </a:r>
            <a:r>
              <a:rPr lang="nl-NL" sz="1200" dirty="0" err="1"/>
              <a:t>our</a:t>
            </a:r>
            <a:r>
              <a:rPr lang="nl-NL" sz="1200" dirty="0"/>
              <a:t> </a:t>
            </a:r>
            <a:r>
              <a:rPr lang="nl-NL" sz="1200" dirty="0" err="1"/>
              <a:t>own</a:t>
            </a:r>
            <a:r>
              <a:rPr lang="nl-NL" sz="1200" dirty="0"/>
              <a:t> policies </a:t>
            </a:r>
            <a:r>
              <a:rPr lang="nl-NL" sz="1200" dirty="0" err="1"/>
              <a:t>if</a:t>
            </a:r>
            <a:r>
              <a:rPr lang="nl-NL" sz="1200" dirty="0"/>
              <a:t> </a:t>
            </a:r>
            <a:r>
              <a:rPr lang="nl-NL" sz="1200" dirty="0" err="1"/>
              <a:t>those</a:t>
            </a:r>
            <a:r>
              <a:rPr lang="nl-NL" sz="1200" dirty="0"/>
              <a:t> out of </a:t>
            </a:r>
            <a:r>
              <a:rPr lang="nl-NL" sz="1200" dirty="0" err="1"/>
              <a:t>the</a:t>
            </a:r>
            <a:r>
              <a:rPr lang="nl-NL" sz="1200" dirty="0"/>
              <a:t> box </a:t>
            </a:r>
            <a:r>
              <a:rPr lang="nl-NL" sz="1200" dirty="0" err="1"/>
              <a:t>don’t</a:t>
            </a:r>
            <a:r>
              <a:rPr lang="nl-NL" sz="1200" dirty="0"/>
              <a:t> </a:t>
            </a:r>
            <a:r>
              <a:rPr lang="nl-NL" sz="1200" dirty="0" err="1"/>
              <a:t>give</a:t>
            </a:r>
            <a:r>
              <a:rPr lang="nl-NL" sz="1200" dirty="0"/>
              <a:t> </a:t>
            </a:r>
            <a:r>
              <a:rPr lang="nl-NL" sz="1200" dirty="0" err="1"/>
              <a:t>all</a:t>
            </a:r>
            <a:r>
              <a:rPr lang="nl-NL" sz="1200" dirty="0"/>
              <a:t> we </a:t>
            </a:r>
            <a:r>
              <a:rPr lang="nl-NL" sz="1200" dirty="0" err="1"/>
              <a:t>need</a:t>
            </a:r>
            <a:r>
              <a:rPr lang="nl-NL" sz="1200" dirty="0"/>
              <a:t>, </a:t>
            </a:r>
            <a:r>
              <a:rPr lang="nl-NL" sz="1200" dirty="0" err="1"/>
              <a:t>such</a:t>
            </a:r>
            <a:r>
              <a:rPr lang="nl-NL" sz="1200" dirty="0"/>
              <a:t> as routing </a:t>
            </a:r>
            <a:r>
              <a:rPr lang="nl-NL" sz="1200" dirty="0" err="1"/>
              <a:t>when</a:t>
            </a:r>
            <a:r>
              <a:rPr lang="nl-NL" sz="1200" dirty="0"/>
              <a:t> a </a:t>
            </a:r>
            <a:r>
              <a:rPr lang="nl-NL" sz="1200" dirty="0" err="1"/>
              <a:t>message</a:t>
            </a:r>
            <a:r>
              <a:rPr lang="nl-NL" sz="1200" dirty="0"/>
              <a:t> is </a:t>
            </a:r>
            <a:r>
              <a:rPr lang="nl-NL" sz="1200" dirty="0" err="1"/>
              <a:t>too</a:t>
            </a:r>
            <a:r>
              <a:rPr lang="nl-NL" sz="1200" dirty="0"/>
              <a:t> large.</a:t>
            </a:r>
          </a:p>
          <a:p>
            <a:pPr marL="0" indent="0">
              <a:buNone/>
            </a:pPr>
            <a:endParaRPr lang="nl-NL" sz="1200" dirty="0"/>
          </a:p>
          <a:p>
            <a:r>
              <a:rPr lang="nl-NL" dirty="0"/>
              <a:t>Rustig praten</a:t>
            </a:r>
          </a:p>
          <a:p>
            <a:r>
              <a:rPr lang="nl-NL" dirty="0"/>
              <a:t>Intonatie</a:t>
            </a:r>
          </a:p>
          <a:p>
            <a:pPr marL="0" indent="0">
              <a:buNone/>
            </a:pPr>
            <a:endParaRPr lang="nl-NL" sz="1200" dirty="0"/>
          </a:p>
        </p:txBody>
      </p:sp>
      <p:sp>
        <p:nvSpPr>
          <p:cNvPr id="4" name="Slide Number Placeholder 3"/>
          <p:cNvSpPr>
            <a:spLocks noGrp="1"/>
          </p:cNvSpPr>
          <p:nvPr>
            <p:ph type="sldNum" sz="quarter" idx="5"/>
          </p:nvPr>
        </p:nvSpPr>
        <p:spPr/>
        <p:txBody>
          <a:bodyPr/>
          <a:lstStyle/>
          <a:p>
            <a:fld id="{2C9DB0BE-D681-40E5-B730-42AADA87D32E}" type="slidenum">
              <a:rPr lang="nl-NL" smtClean="0"/>
              <a:t>18</a:t>
            </a:fld>
            <a:endParaRPr lang="nl-NL"/>
          </a:p>
        </p:txBody>
      </p:sp>
    </p:spTree>
    <p:extLst>
      <p:ext uri="{BB962C8B-B14F-4D97-AF65-F5344CB8AC3E}">
        <p14:creationId xmlns:p14="http://schemas.microsoft.com/office/powerpoint/2010/main" val="32167236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different steps taken to fork, create or modify an API, and then merge back.</a:t>
            </a:r>
          </a:p>
          <a:p>
            <a:r>
              <a:rPr lang="en-US" dirty="0"/>
              <a:t>Extractor &amp; Creator</a:t>
            </a:r>
          </a:p>
          <a:p>
            <a:endParaRPr lang="en-US" dirty="0"/>
          </a:p>
          <a:p>
            <a:r>
              <a:rPr lang="nl-NL" dirty="0"/>
              <a:t>Rustig praten</a:t>
            </a:r>
          </a:p>
          <a:p>
            <a:r>
              <a:rPr lang="nl-NL" dirty="0"/>
              <a:t>Intonatie</a:t>
            </a:r>
          </a:p>
          <a:p>
            <a:endParaRPr lang="en-US" dirty="0"/>
          </a:p>
        </p:txBody>
      </p:sp>
      <p:sp>
        <p:nvSpPr>
          <p:cNvPr id="4" name="Slide Number Placeholder 3"/>
          <p:cNvSpPr>
            <a:spLocks noGrp="1"/>
          </p:cNvSpPr>
          <p:nvPr>
            <p:ph type="sldNum" sz="quarter" idx="5"/>
          </p:nvPr>
        </p:nvSpPr>
        <p:spPr/>
        <p:txBody>
          <a:bodyPr/>
          <a:lstStyle/>
          <a:p>
            <a:fld id="{E020B838-E888-425C-B28C-33679B0DDA1A}" type="slidenum">
              <a:rPr lang="en-US" smtClean="0"/>
              <a:t>19</a:t>
            </a:fld>
            <a:endParaRPr lang="en-US"/>
          </a:p>
        </p:txBody>
      </p:sp>
    </p:spTree>
    <p:extLst>
      <p:ext uri="{BB962C8B-B14F-4D97-AF65-F5344CB8AC3E}">
        <p14:creationId xmlns:p14="http://schemas.microsoft.com/office/powerpoint/2010/main" val="1134079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gradFill>
                  <a:gsLst>
                    <a:gs pos="1250">
                      <a:schemeClr val="tx1"/>
                    </a:gs>
                    <a:gs pos="99000">
                      <a:schemeClr val="tx1"/>
                    </a:gs>
                  </a:gsLst>
                  <a:lin ang="5400000" scaled="0"/>
                </a:gradFill>
              </a:rPr>
              <a:t>DEMO</a:t>
            </a:r>
            <a:r>
              <a:rPr lang="en-US" sz="1200" dirty="0">
                <a:gradFill>
                  <a:gsLst>
                    <a:gs pos="1250">
                      <a:schemeClr val="tx1"/>
                    </a:gs>
                    <a:gs pos="99000">
                      <a:schemeClr val="tx1"/>
                    </a:gs>
                  </a:gsLst>
                  <a:lin ang="5400000" scaled="0"/>
                </a:gradFill>
              </a:rPr>
              <a:t> on all of these, using visual studio, including showing how </a:t>
            </a:r>
            <a:r>
              <a:rPr lang="en-US" sz="1200" dirty="0" err="1">
                <a:gradFill>
                  <a:gsLst>
                    <a:gs pos="1250">
                      <a:schemeClr val="tx1"/>
                    </a:gs>
                    <a:gs pos="99000">
                      <a:schemeClr val="tx1"/>
                    </a:gs>
                  </a:gsLst>
                  <a:lin ang="5400000" scaled="0"/>
                </a:gradFill>
              </a:rPr>
              <a:t>intellisense</a:t>
            </a:r>
            <a:r>
              <a:rPr lang="en-US" sz="1200" dirty="0">
                <a:gradFill>
                  <a:gsLst>
                    <a:gs pos="1250">
                      <a:schemeClr val="tx1"/>
                    </a:gs>
                    <a:gs pos="99000">
                      <a:schemeClr val="tx1"/>
                    </a:gs>
                  </a:gsLst>
                  <a:lin ang="5400000" scaled="0"/>
                </a:gradFill>
              </a:rPr>
              <a:t> works.</a:t>
            </a:r>
          </a:p>
          <a:p>
            <a:endParaRPr lang="en-US" sz="1200" dirty="0">
              <a:gradFill>
                <a:gsLst>
                  <a:gs pos="1250">
                    <a:schemeClr val="tx1"/>
                  </a:gs>
                  <a:gs pos="99000">
                    <a:schemeClr val="tx1"/>
                  </a:gs>
                </a:gsLst>
                <a:lin ang="5400000" scaled="0"/>
              </a:gradFill>
            </a:endParaRPr>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20</a:t>
            </a:fld>
            <a:endParaRPr lang="nl-NL"/>
          </a:p>
        </p:txBody>
      </p:sp>
    </p:spTree>
    <p:extLst>
      <p:ext uri="{BB962C8B-B14F-4D97-AF65-F5344CB8AC3E}">
        <p14:creationId xmlns:p14="http://schemas.microsoft.com/office/powerpoint/2010/main" val="24070471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praten</a:t>
            </a:r>
          </a:p>
          <a:p>
            <a:r>
              <a:rPr lang="nl-NL" dirty="0"/>
              <a:t>Intonatie</a:t>
            </a:r>
          </a:p>
          <a:p>
            <a:endParaRPr lang="en-US" dirty="0"/>
          </a:p>
          <a:p>
            <a:r>
              <a:rPr lang="en-US" dirty="0"/>
              <a:t>40</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21</a:t>
            </a:fld>
            <a:endParaRPr lang="nl-NL"/>
          </a:p>
        </p:txBody>
      </p:sp>
    </p:spTree>
    <p:extLst>
      <p:ext uri="{BB962C8B-B14F-4D97-AF65-F5344CB8AC3E}">
        <p14:creationId xmlns:p14="http://schemas.microsoft.com/office/powerpoint/2010/main" val="12860531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12/14/2020 1:51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34E795D7-A15F-4D3A-84FB-D065CED5CEFB}"/>
              </a:ext>
            </a:extLst>
          </p:cNvPr>
          <p:cNvSpPr>
            <a:spLocks noGrp="1"/>
          </p:cNvSpPr>
          <p:nvPr>
            <p:ph type="body" idx="1"/>
          </p:nvPr>
        </p:nvSpPr>
        <p:spPr/>
        <p:txBody>
          <a:bodyPr/>
          <a:lstStyle/>
          <a:p>
            <a:r>
              <a:rPr lang="nl-NL" dirty="0"/>
              <a:t>Rustig praten</a:t>
            </a:r>
          </a:p>
          <a:p>
            <a:r>
              <a:rPr lang="nl-NL" dirty="0"/>
              <a:t>Intonatie</a:t>
            </a:r>
          </a:p>
          <a:p>
            <a:endParaRPr lang="en-US" dirty="0"/>
          </a:p>
        </p:txBody>
      </p:sp>
    </p:spTree>
    <p:extLst>
      <p:ext uri="{BB962C8B-B14F-4D97-AF65-F5344CB8AC3E}">
        <p14:creationId xmlns:p14="http://schemas.microsoft.com/office/powerpoint/2010/main" val="24482867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praten</a:t>
            </a:r>
          </a:p>
          <a:p>
            <a:r>
              <a:rPr lang="nl-NL" dirty="0"/>
              <a:t>Intonatie</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12/14/2020 1:51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Customer story, came to use for cloud migration and </a:t>
            </a:r>
            <a:r>
              <a:rPr lang="en-US" dirty="0" err="1"/>
              <a:t>api</a:t>
            </a:r>
            <a:r>
              <a:rPr lang="en-US" dirty="0"/>
              <a:t> strategy, complete application landscape will be changed.</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3</a:t>
            </a:fld>
            <a:endParaRPr lang="nl-NL"/>
          </a:p>
        </p:txBody>
      </p:sp>
    </p:spTree>
    <p:extLst>
      <p:ext uri="{BB962C8B-B14F-4D97-AF65-F5344CB8AC3E}">
        <p14:creationId xmlns:p14="http://schemas.microsoft.com/office/powerpoint/2010/main" val="209444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Exposing processes and data through APIs to the outside world, instead of having everything safely in their own network.</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4</a:t>
            </a:fld>
            <a:endParaRPr lang="nl-NL"/>
          </a:p>
        </p:txBody>
      </p:sp>
    </p:spTree>
    <p:extLst>
      <p:ext uri="{BB962C8B-B14F-4D97-AF65-F5344CB8AC3E}">
        <p14:creationId xmlns:p14="http://schemas.microsoft.com/office/powerpoint/2010/main" val="3505695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5</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DEMO </a:t>
            </a:r>
            <a:r>
              <a:rPr lang="en-US" dirty="0"/>
              <a:t>on how to create users, groups, products and subscriptions (for users and services).</a:t>
            </a:r>
          </a:p>
          <a:p>
            <a:endParaRPr lang="en-US" dirty="0"/>
          </a:p>
          <a:p>
            <a:r>
              <a:rPr lang="en-US" dirty="0"/>
              <a:t>Explain how we have come from 2 tiers, expensive and very expensive, to 5 tiers these days, and when to use which, and why de Goudse selected Premium.</a:t>
            </a:r>
          </a:p>
          <a:p>
            <a:r>
              <a:rPr lang="en-US" dirty="0"/>
              <a:t>Settings (like retry intervals) can be stored in Named values, but not secrets (like passwords), these we store in Key Vault, talk about how you explained this to a developer.</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6</a:t>
            </a:fld>
            <a:endParaRPr lang="nl-NL"/>
          </a:p>
        </p:txBody>
      </p:sp>
    </p:spTree>
    <p:extLst>
      <p:ext uri="{BB962C8B-B14F-4D97-AF65-F5344CB8AC3E}">
        <p14:creationId xmlns:p14="http://schemas.microsoft.com/office/powerpoint/2010/main" val="3838670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VNET </a:t>
            </a:r>
            <a:r>
              <a:rPr lang="nl-NL" dirty="0" err="1"/>
              <a:t>allows</a:t>
            </a:r>
            <a:r>
              <a:rPr lang="nl-NL" dirty="0"/>
              <a:t> </a:t>
            </a:r>
            <a:r>
              <a:rPr lang="nl-NL" dirty="0" err="1"/>
              <a:t>us</a:t>
            </a:r>
            <a:r>
              <a:rPr lang="nl-NL" dirty="0"/>
              <a:t> </a:t>
            </a:r>
            <a:r>
              <a:rPr lang="nl-NL" dirty="0" err="1"/>
              <a:t>to</a:t>
            </a:r>
            <a:r>
              <a:rPr lang="nl-NL" dirty="0"/>
              <a:t> make API Management part of </a:t>
            </a:r>
            <a:r>
              <a:rPr lang="nl-NL" dirty="0" err="1"/>
              <a:t>our</a:t>
            </a:r>
            <a:r>
              <a:rPr lang="nl-NL" dirty="0"/>
              <a:t> </a:t>
            </a:r>
            <a:r>
              <a:rPr lang="nl-NL" dirty="0" err="1"/>
              <a:t>internal</a:t>
            </a:r>
            <a:r>
              <a:rPr lang="nl-NL" dirty="0"/>
              <a:t> </a:t>
            </a:r>
            <a:r>
              <a:rPr lang="nl-NL" dirty="0" err="1"/>
              <a:t>network</a:t>
            </a:r>
            <a:r>
              <a:rPr lang="nl-NL" dirty="0"/>
              <a:t>.</a:t>
            </a:r>
          </a:p>
          <a:p>
            <a:r>
              <a:rPr lang="nl-NL" dirty="0" err="1"/>
              <a:t>If</a:t>
            </a:r>
            <a:r>
              <a:rPr lang="nl-NL" dirty="0"/>
              <a:t> Premium is </a:t>
            </a:r>
            <a:r>
              <a:rPr lang="nl-NL" dirty="0" err="1"/>
              <a:t>too</a:t>
            </a:r>
            <a:r>
              <a:rPr lang="nl-NL" dirty="0"/>
              <a:t> </a:t>
            </a:r>
            <a:r>
              <a:rPr lang="nl-NL" dirty="0" err="1"/>
              <a:t>expensive</a:t>
            </a:r>
            <a:r>
              <a:rPr lang="nl-NL" dirty="0"/>
              <a:t>, we </a:t>
            </a:r>
            <a:r>
              <a:rPr lang="nl-NL" dirty="0" err="1"/>
              <a:t>can</a:t>
            </a:r>
            <a:r>
              <a:rPr lang="nl-NL" dirty="0"/>
              <a:t> </a:t>
            </a:r>
            <a:r>
              <a:rPr lang="nl-NL" dirty="0" err="1"/>
              <a:t>use</a:t>
            </a:r>
            <a:r>
              <a:rPr lang="nl-NL" dirty="0"/>
              <a:t> IP </a:t>
            </a:r>
            <a:r>
              <a:rPr lang="nl-NL" dirty="0" err="1"/>
              <a:t>whitelisting</a:t>
            </a:r>
            <a:r>
              <a:rPr lang="nl-NL" dirty="0"/>
              <a:t> </a:t>
            </a:r>
            <a:r>
              <a:rPr lang="nl-NL" dirty="0" err="1"/>
              <a:t>instead</a:t>
            </a:r>
            <a:r>
              <a:rPr lang="nl-NL" dirty="0"/>
              <a:t>.</a:t>
            </a:r>
          </a:p>
          <a:p>
            <a:r>
              <a:rPr lang="nl-NL" dirty="0" err="1"/>
              <a:t>Now</a:t>
            </a:r>
            <a:r>
              <a:rPr lang="nl-NL" dirty="0"/>
              <a:t> </a:t>
            </a:r>
            <a:r>
              <a:rPr lang="nl-NL" dirty="0" err="1"/>
              <a:t>also</a:t>
            </a:r>
            <a:r>
              <a:rPr lang="nl-NL" dirty="0"/>
              <a:t> </a:t>
            </a:r>
            <a:r>
              <a:rPr lang="nl-NL" dirty="0" err="1"/>
              <a:t>the</a:t>
            </a:r>
            <a:r>
              <a:rPr lang="nl-NL" dirty="0"/>
              <a:t> option </a:t>
            </a:r>
            <a:r>
              <a:rPr lang="nl-NL" dirty="0" err="1"/>
              <a:t>to</a:t>
            </a:r>
            <a:r>
              <a:rPr lang="nl-NL" dirty="0"/>
              <a:t> </a:t>
            </a:r>
            <a:r>
              <a:rPr lang="nl-NL" dirty="0" err="1"/>
              <a:t>use</a:t>
            </a:r>
            <a:r>
              <a:rPr lang="nl-NL" dirty="0"/>
              <a:t> </a:t>
            </a:r>
            <a:r>
              <a:rPr lang="nl-NL" dirty="0" err="1"/>
              <a:t>the</a:t>
            </a:r>
            <a:r>
              <a:rPr lang="nl-NL" dirty="0"/>
              <a:t> </a:t>
            </a:r>
            <a:r>
              <a:rPr lang="nl-NL" dirty="0" err="1"/>
              <a:t>federated</a:t>
            </a:r>
            <a:r>
              <a:rPr lang="nl-NL" dirty="0"/>
              <a:t> gateway, </a:t>
            </a:r>
            <a:r>
              <a:rPr lang="nl-NL" dirty="0" err="1"/>
              <a:t>announced</a:t>
            </a:r>
            <a:r>
              <a:rPr lang="nl-NL" dirty="0"/>
              <a:t> at </a:t>
            </a:r>
            <a:r>
              <a:rPr lang="nl-NL" dirty="0" err="1"/>
              <a:t>Ignite</a:t>
            </a:r>
            <a:r>
              <a:rPr lang="nl-NL" dirty="0"/>
              <a:t>, </a:t>
            </a:r>
            <a:r>
              <a:rPr lang="nl-NL" dirty="0" err="1"/>
              <a:t>uses</a:t>
            </a:r>
            <a:r>
              <a:rPr lang="nl-NL" dirty="0"/>
              <a:t> Azure </a:t>
            </a:r>
            <a:r>
              <a:rPr lang="nl-NL" dirty="0" err="1"/>
              <a:t>Arc</a:t>
            </a:r>
            <a:r>
              <a:rPr lang="nl-NL" dirty="0"/>
              <a:t>, </a:t>
            </a:r>
            <a:r>
              <a:rPr lang="nl-NL" dirty="0" err="1"/>
              <a:t>provides</a:t>
            </a:r>
            <a:r>
              <a:rPr lang="nl-NL" dirty="0"/>
              <a:t> a </a:t>
            </a:r>
            <a:r>
              <a:rPr lang="nl-NL" dirty="0" err="1"/>
              <a:t>docker</a:t>
            </a:r>
            <a:r>
              <a:rPr lang="nl-NL" dirty="0"/>
              <a:t> container </a:t>
            </a:r>
            <a:r>
              <a:rPr lang="nl-NL" dirty="0" err="1"/>
              <a:t>which</a:t>
            </a:r>
            <a:r>
              <a:rPr lang="nl-NL" dirty="0"/>
              <a:t> </a:t>
            </a:r>
            <a:r>
              <a:rPr lang="nl-NL" dirty="0" err="1"/>
              <a:t>can</a:t>
            </a:r>
            <a:r>
              <a:rPr lang="nl-NL" dirty="0"/>
              <a:t> run </a:t>
            </a:r>
            <a:r>
              <a:rPr lang="nl-NL" dirty="0" err="1"/>
              <a:t>anywhere</a:t>
            </a:r>
            <a:r>
              <a:rPr lang="nl-NL" dirty="0"/>
              <a:t> </a:t>
            </a:r>
            <a:r>
              <a:rPr lang="nl-NL" dirty="0" err="1"/>
              <a:t>Kubernetes</a:t>
            </a:r>
            <a:r>
              <a:rPr lang="nl-NL" dirty="0"/>
              <a:t> </a:t>
            </a:r>
            <a:r>
              <a:rPr lang="nl-NL" dirty="0" err="1"/>
              <a:t>can</a:t>
            </a:r>
            <a:r>
              <a:rPr lang="nl-NL" dirty="0"/>
              <a:t> run, </a:t>
            </a:r>
            <a:r>
              <a:rPr lang="nl-NL" dirty="0" err="1"/>
              <a:t>including</a:t>
            </a:r>
            <a:r>
              <a:rPr lang="nl-NL" dirty="0"/>
              <a:t> on </a:t>
            </a:r>
            <a:r>
              <a:rPr lang="nl-NL" dirty="0" err="1"/>
              <a:t>your</a:t>
            </a:r>
            <a:r>
              <a:rPr lang="nl-NL" dirty="0"/>
              <a:t> toaster.</a:t>
            </a:r>
          </a:p>
          <a:p>
            <a:endParaRPr lang="nl-NL" dirty="0"/>
          </a:p>
          <a:p>
            <a:r>
              <a:rPr lang="nl-NL" dirty="0"/>
              <a:t>Rustig praten</a:t>
            </a:r>
          </a:p>
          <a:p>
            <a:r>
              <a:rPr lang="nl-NL" dirty="0"/>
              <a:t>Intonatie</a:t>
            </a:r>
          </a:p>
          <a:p>
            <a:endParaRPr lang="nl-NL" dirty="0"/>
          </a:p>
        </p:txBody>
      </p:sp>
      <p:sp>
        <p:nvSpPr>
          <p:cNvPr id="4" name="Slide Number Placeholder 3"/>
          <p:cNvSpPr>
            <a:spLocks noGrp="1"/>
          </p:cNvSpPr>
          <p:nvPr>
            <p:ph type="sldNum" sz="quarter" idx="10"/>
          </p:nvPr>
        </p:nvSpPr>
        <p:spPr/>
        <p:txBody>
          <a:bodyPr/>
          <a:lstStyle/>
          <a:p>
            <a:fld id="{2C9DB0BE-D681-40E5-B730-42AADA87D32E}" type="slidenum">
              <a:rPr lang="nl-NL" smtClean="0"/>
              <a:t>7</a:t>
            </a:fld>
            <a:endParaRPr lang="nl-NL"/>
          </a:p>
        </p:txBody>
      </p:sp>
    </p:spTree>
    <p:extLst>
      <p:ext uri="{BB962C8B-B14F-4D97-AF65-F5344CB8AC3E}">
        <p14:creationId xmlns:p14="http://schemas.microsoft.com/office/powerpoint/2010/main" val="89689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25</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8</a:t>
            </a:fld>
            <a:endParaRPr lang="nl-NL"/>
          </a:p>
        </p:txBody>
      </p:sp>
    </p:spTree>
    <p:extLst>
      <p:ext uri="{BB962C8B-B14F-4D97-AF65-F5344CB8AC3E}">
        <p14:creationId xmlns:p14="http://schemas.microsoft.com/office/powerpoint/2010/main" val="40731341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Old portal was not nice looking.</a:t>
            </a:r>
          </a:p>
          <a:p>
            <a:r>
              <a:rPr lang="en-US" dirty="0"/>
              <a:t>Hard to customize</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9</a:t>
            </a:fld>
            <a:endParaRPr lang="nl-NL"/>
          </a:p>
        </p:txBody>
      </p:sp>
    </p:spTree>
    <p:extLst>
      <p:ext uri="{BB962C8B-B14F-4D97-AF65-F5344CB8AC3E}">
        <p14:creationId xmlns:p14="http://schemas.microsoft.com/office/powerpoint/2010/main" val="28276755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3094-B357-4604-AD61-4DAF5563C3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44756C13-9BED-4F62-B3F8-F7E28DC27F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ADF454E3-A9F6-4F09-BB0B-BDD5A5387965}"/>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5" name="Footer Placeholder 4">
            <a:extLst>
              <a:ext uri="{FF2B5EF4-FFF2-40B4-BE49-F238E27FC236}">
                <a16:creationId xmlns:a16="http://schemas.microsoft.com/office/drawing/2014/main" id="{52F66DEB-B2CF-4CA0-ABEC-8A9A4381965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53ACEB2F-4354-425B-8715-87C8E89ED0E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4163466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5411788"/>
          </a:xfrm>
        </p:spPr>
        <p:txBody>
          <a:bodyPr anchor="ctr">
            <a:normAutofit/>
          </a:bodyPr>
          <a:lstStyle>
            <a:lvl1pPr>
              <a:defRPr lang="en-NL" sz="60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420111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05DA9-1A98-4686-BB5B-814322F4AD47}"/>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A39B4037-7A4A-4384-BE2D-2DA395F6C7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30FF72D5-A0BA-484C-B089-42D46786BF86}"/>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5" name="Footer Placeholder 4">
            <a:extLst>
              <a:ext uri="{FF2B5EF4-FFF2-40B4-BE49-F238E27FC236}">
                <a16:creationId xmlns:a16="http://schemas.microsoft.com/office/drawing/2014/main" id="{AD9AD2AD-0FDB-4449-B372-27DD2412081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DFEFA7C-ABC0-4494-8BC6-A54D2D48507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420336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36A39D-C168-4465-9B46-8F14734DAB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DAA6CD48-DCD0-4DAB-BBDA-F31EA1154D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0A4538D0-3720-4020-BC79-BB90653E40A4}"/>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5" name="Footer Placeholder 4">
            <a:extLst>
              <a:ext uri="{FF2B5EF4-FFF2-40B4-BE49-F238E27FC236}">
                <a16:creationId xmlns:a16="http://schemas.microsoft.com/office/drawing/2014/main" id="{C45A4044-D15A-4411-B7C6-B765E3E586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7388C63-0AB8-4F72-AB7A-BB25E97E641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646059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59082" y="424166"/>
            <a:ext cx="11336039" cy="758022"/>
          </a:xfrm>
          <a:prstGeom prst="rect">
            <a:avLst/>
          </a:prstGeom>
        </p:spPr>
        <p:txBody>
          <a:bodyPr vert="horz" wrap="square" lIns="0" tIns="0" rIns="0" bIns="0" rtlCol="0" anchor="t">
            <a:noAutofit/>
          </a:bodyPr>
          <a:lstStyle>
            <a:lvl1pPr>
              <a:defRPr sz="3200">
                <a:solidFill>
                  <a:srgbClr val="000000"/>
                </a:solidFill>
              </a:defRPr>
            </a:lvl1pPr>
          </a:lstStyle>
          <a:p>
            <a:r>
              <a:rPr lang="en-US"/>
              <a:t>Title</a:t>
            </a:r>
          </a:p>
        </p:txBody>
      </p:sp>
    </p:spTree>
    <p:extLst>
      <p:ext uri="{BB962C8B-B14F-4D97-AF65-F5344CB8AC3E}">
        <p14:creationId xmlns:p14="http://schemas.microsoft.com/office/powerpoint/2010/main" val="3979170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6112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6145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2770381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solidFill>
                  <a:schemeClr val="tx1"/>
                </a:solidFill>
              </a:defRPr>
            </a:lvl1pPr>
          </a:lstStyle>
          <a:p>
            <a:r>
              <a:rPr lang="en-US" dirty="0"/>
              <a:t>Section title</a:t>
            </a:r>
          </a:p>
        </p:txBody>
      </p:sp>
    </p:spTree>
    <p:extLst>
      <p:ext uri="{BB962C8B-B14F-4D97-AF65-F5344CB8AC3E}">
        <p14:creationId xmlns:p14="http://schemas.microsoft.com/office/powerpoint/2010/main" val="20192093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0069837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EF8A5-01A4-4603-986F-092FE964A3EF}"/>
              </a:ext>
            </a:extLst>
          </p:cNvPr>
          <p:cNvSpPr>
            <a:spLocks noGrp="1"/>
          </p:cNvSpPr>
          <p:nvPr>
            <p:ph type="title"/>
          </p:nvPr>
        </p:nvSpPr>
        <p:spPr/>
        <p:txBody>
          <a:body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F7304700-5445-4C58-B6C5-34A9AEF000C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A1A9CBD6-B2EA-4D9C-A02B-B45A08C14A6B}"/>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5" name="Footer Placeholder 4">
            <a:extLst>
              <a:ext uri="{FF2B5EF4-FFF2-40B4-BE49-F238E27FC236}">
                <a16:creationId xmlns:a16="http://schemas.microsoft.com/office/drawing/2014/main" id="{535D0EFC-A16C-4FDC-ACDB-9D4E56EB94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EA2DEDC-A50F-4831-9A5E-3C26DC0A1C7A}"/>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028238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E7DFE-F084-40D8-B6C8-674D1B8C4E00}"/>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NL" dirty="0"/>
          </a:p>
        </p:txBody>
      </p:sp>
      <p:sp>
        <p:nvSpPr>
          <p:cNvPr id="4" name="Date Placeholder 3">
            <a:extLst>
              <a:ext uri="{FF2B5EF4-FFF2-40B4-BE49-F238E27FC236}">
                <a16:creationId xmlns:a16="http://schemas.microsoft.com/office/drawing/2014/main" id="{08D06B8E-BF0F-4032-B72E-6307AF172F06}"/>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5" name="Footer Placeholder 4">
            <a:extLst>
              <a:ext uri="{FF2B5EF4-FFF2-40B4-BE49-F238E27FC236}">
                <a16:creationId xmlns:a16="http://schemas.microsoft.com/office/drawing/2014/main" id="{83E7BE0B-00E7-47A7-9F57-E9E838527EDF}"/>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A2591B46-4551-4DD4-9726-8CE5D53F3204}"/>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583575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9584E-8BDD-4756-80D4-2CE632193D85}"/>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DC9D8D2C-B27B-4ABC-9C39-41965271FC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B8F5DDF6-C529-42A7-B553-517FCBBF71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9B405F5D-04AD-4599-B46C-155DD392F186}"/>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6" name="Footer Placeholder 5">
            <a:extLst>
              <a:ext uri="{FF2B5EF4-FFF2-40B4-BE49-F238E27FC236}">
                <a16:creationId xmlns:a16="http://schemas.microsoft.com/office/drawing/2014/main" id="{B34B5E8B-D0FF-40C0-97B4-867DF17180A1}"/>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9CC94DA0-DECA-41E4-B80B-938771EA9031}"/>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296798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3430-FF43-48DF-A2E9-E7103A7058B7}"/>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7DEF6292-D563-4F85-B2CC-056649DB34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1294F4-5C2E-4083-9C13-AB7B62AFC1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4BCA8C98-5548-4DA4-A15A-AC97FD8DC0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5E318C-F287-44A3-91C1-1A92A2DA70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244F8DF5-DEDD-45CC-AD48-9AE52BBA2054}"/>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8" name="Footer Placeholder 7">
            <a:extLst>
              <a:ext uri="{FF2B5EF4-FFF2-40B4-BE49-F238E27FC236}">
                <a16:creationId xmlns:a16="http://schemas.microsoft.com/office/drawing/2014/main" id="{2A570A3C-3513-464C-88D6-444F9E9867FD}"/>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498AFE8-E065-40B2-8341-10DCE61DA3AF}"/>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97384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9ECEC-3B12-427B-969F-C60B718FD765}"/>
              </a:ext>
            </a:extLst>
          </p:cNvPr>
          <p:cNvSpPr>
            <a:spLocks noGrp="1"/>
          </p:cNvSpPr>
          <p:nvPr>
            <p:ph type="title"/>
          </p:nvPr>
        </p:nvSpPr>
        <p:spPr/>
        <p:txBody>
          <a:bodyPr/>
          <a:lstStyle/>
          <a:p>
            <a:r>
              <a:rPr lang="en-US" dirty="0"/>
              <a:t>Click to edit Master title style</a:t>
            </a:r>
            <a:endParaRPr lang="en-NL" dirty="0"/>
          </a:p>
        </p:txBody>
      </p:sp>
      <p:sp>
        <p:nvSpPr>
          <p:cNvPr id="3" name="Date Placeholder 2">
            <a:extLst>
              <a:ext uri="{FF2B5EF4-FFF2-40B4-BE49-F238E27FC236}">
                <a16:creationId xmlns:a16="http://schemas.microsoft.com/office/drawing/2014/main" id="{5C6E42A9-19E5-4624-AF61-EBD730A192F7}"/>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4" name="Footer Placeholder 3">
            <a:extLst>
              <a:ext uri="{FF2B5EF4-FFF2-40B4-BE49-F238E27FC236}">
                <a16:creationId xmlns:a16="http://schemas.microsoft.com/office/drawing/2014/main" id="{59E2DA4E-7B7F-4A07-86F3-5B7E7F1BD2B5}"/>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AEB592C-D0E2-4F38-81AC-4E1EEBC2F1C7}"/>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2732145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8DC95B-5C86-4F9E-ACE4-860A8B23BF11}"/>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3" name="Footer Placeholder 2">
            <a:extLst>
              <a:ext uri="{FF2B5EF4-FFF2-40B4-BE49-F238E27FC236}">
                <a16:creationId xmlns:a16="http://schemas.microsoft.com/office/drawing/2014/main" id="{D6E2A4F4-A7DA-4180-A948-F1383AC1ECF7}"/>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584E352-9625-4FD4-88F7-8E024D345E8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3492200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7C6E-2596-4980-801D-4CDA0760F9FA}"/>
              </a:ext>
            </a:extLst>
          </p:cNvPr>
          <p:cNvSpPr>
            <a:spLocks noGrp="1"/>
          </p:cNvSpPr>
          <p:nvPr>
            <p:ph type="title"/>
          </p:nvPr>
        </p:nvSpPr>
        <p:spPr>
          <a:xfrm>
            <a:off x="839788" y="457200"/>
            <a:ext cx="3932237" cy="1600200"/>
          </a:xfrm>
        </p:spPr>
        <p:txBody>
          <a:bodyPr anchor="b">
            <a:normAutofit/>
          </a:bodyPr>
          <a:lstStyle>
            <a:lvl1pPr>
              <a:defRPr lang="en-NL" sz="2800" kern="1200" dirty="0">
                <a:solidFill>
                  <a:schemeClr val="bg1"/>
                </a:solidFill>
                <a:latin typeface="+mj-lt"/>
                <a:ea typeface="+mj-ea"/>
                <a:cs typeface="+mj-cs"/>
              </a:defRPr>
            </a:lvl1pPr>
          </a:lstStyle>
          <a:p>
            <a:r>
              <a:rPr lang="en-US" dirty="0"/>
              <a:t>Click to edit Master title style</a:t>
            </a:r>
            <a:endParaRPr lang="en-NL" dirty="0"/>
          </a:p>
        </p:txBody>
      </p:sp>
      <p:sp>
        <p:nvSpPr>
          <p:cNvPr id="3" name="Content Placeholder 2">
            <a:extLst>
              <a:ext uri="{FF2B5EF4-FFF2-40B4-BE49-F238E27FC236}">
                <a16:creationId xmlns:a16="http://schemas.microsoft.com/office/drawing/2014/main" id="{72F0A240-EA0B-4EAC-A1ED-C6D98FD97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Text Placeholder 3">
            <a:extLst>
              <a:ext uri="{FF2B5EF4-FFF2-40B4-BE49-F238E27FC236}">
                <a16:creationId xmlns:a16="http://schemas.microsoft.com/office/drawing/2014/main" id="{4BEEAD39-1E5D-42F1-9147-DEB2C8056FCE}"/>
              </a:ext>
            </a:extLst>
          </p:cNvPr>
          <p:cNvSpPr>
            <a:spLocks noGrp="1"/>
          </p:cNvSpPr>
          <p:nvPr>
            <p:ph type="body" sz="half" idx="2"/>
          </p:nvPr>
        </p:nvSpPr>
        <p:spPr>
          <a:xfrm>
            <a:off x="839788" y="2057400"/>
            <a:ext cx="3932237" cy="3811588"/>
          </a:xfrm>
        </p:spPr>
        <p:txBody>
          <a:bodyPr>
            <a:normAutofit/>
          </a:bodyPr>
          <a:lstStyle>
            <a:lvl1pPr marL="0" indent="0">
              <a:buNone/>
              <a:defRPr lang="en-US" dirty="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BE4B16B-51B6-415D-A454-7BC8A360A39F}"/>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6" name="Footer Placeholder 5">
            <a:extLst>
              <a:ext uri="{FF2B5EF4-FFF2-40B4-BE49-F238E27FC236}">
                <a16:creationId xmlns:a16="http://schemas.microsoft.com/office/drawing/2014/main" id="{5B0BB79D-5D5A-4F4F-A410-8E42F9D0D949}"/>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D9FAF42-01AA-4934-A765-D576E8CD173D}"/>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79136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E2757-3BE4-4DB7-9156-9E97D50A37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14864B31-42E3-4363-AEAF-0B120997BF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1B6E55C2-2A68-4DE8-94DF-75EB3D8FC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F023E0C-4446-4F6D-82DD-41CF8E7E7511}"/>
              </a:ext>
            </a:extLst>
          </p:cNvPr>
          <p:cNvSpPr>
            <a:spLocks noGrp="1"/>
          </p:cNvSpPr>
          <p:nvPr>
            <p:ph type="dt" sz="half" idx="10"/>
          </p:nvPr>
        </p:nvSpPr>
        <p:spPr/>
        <p:txBody>
          <a:bodyPr/>
          <a:lstStyle/>
          <a:p>
            <a:fld id="{D61E2CAE-0AF7-43DC-968F-45E6B956AA4B}" type="datetimeFigureOut">
              <a:rPr lang="en-NL" smtClean="0"/>
              <a:t>14/12/2020</a:t>
            </a:fld>
            <a:endParaRPr lang="en-NL"/>
          </a:p>
        </p:txBody>
      </p:sp>
      <p:sp>
        <p:nvSpPr>
          <p:cNvPr id="6" name="Footer Placeholder 5">
            <a:extLst>
              <a:ext uri="{FF2B5EF4-FFF2-40B4-BE49-F238E27FC236}">
                <a16:creationId xmlns:a16="http://schemas.microsoft.com/office/drawing/2014/main" id="{B97509FF-C794-486A-B998-87F2C0830E4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422FFF7-BF6C-4711-843B-4BB5EB23C226}"/>
              </a:ext>
            </a:extLst>
          </p:cNvPr>
          <p:cNvSpPr>
            <a:spLocks noGrp="1"/>
          </p:cNvSpPr>
          <p:nvPr>
            <p:ph type="sldNum" sz="quarter" idx="12"/>
          </p:nvPr>
        </p:nvSpPr>
        <p:spPr>
          <a:xfrm>
            <a:off x="9327417" y="6356350"/>
            <a:ext cx="2743200" cy="365125"/>
          </a:xfrm>
          <a:prstGeom prst="rect">
            <a:avLst/>
          </a:prstGeom>
        </p:spPr>
        <p:txBody>
          <a:bodyPr/>
          <a:lstStyle/>
          <a:p>
            <a:fld id="{1AFA01CA-FA0E-4054-8554-0A84DEE08BA8}" type="slidenum">
              <a:rPr lang="en-NL" smtClean="0"/>
              <a:t>‹#›</a:t>
            </a:fld>
            <a:endParaRPr lang="en-NL"/>
          </a:p>
        </p:txBody>
      </p:sp>
    </p:spTree>
    <p:extLst>
      <p:ext uri="{BB962C8B-B14F-4D97-AF65-F5344CB8AC3E}">
        <p14:creationId xmlns:p14="http://schemas.microsoft.com/office/powerpoint/2010/main" val="4062279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0">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402C9B-80E2-4CC6-BCCB-09773E94317A}"/>
              </a:ext>
            </a:extLst>
          </p:cNvPr>
          <p:cNvSpPr>
            <a:spLocks noGrp="1"/>
          </p:cNvSpPr>
          <p:nvPr>
            <p:ph type="title"/>
          </p:nvPr>
        </p:nvSpPr>
        <p:spPr>
          <a:xfrm>
            <a:off x="252723" y="78115"/>
            <a:ext cx="11817893" cy="964943"/>
          </a:xfrm>
          <a:prstGeom prst="rect">
            <a:avLst/>
          </a:prstGeom>
        </p:spPr>
        <p:txBody>
          <a:bodyPr vert="horz" lIns="91440" tIns="45720" rIns="91440" bIns="45720" rtlCol="0" anchor="ctr">
            <a:normAutofit/>
          </a:bodyPr>
          <a:lstStyle/>
          <a:p>
            <a:r>
              <a:rPr lang="en-US" dirty="0"/>
              <a:t>Click to edit Master title style</a:t>
            </a:r>
            <a:endParaRPr lang="en-NL" dirty="0"/>
          </a:p>
        </p:txBody>
      </p:sp>
      <p:sp>
        <p:nvSpPr>
          <p:cNvPr id="3" name="Text Placeholder 2">
            <a:extLst>
              <a:ext uri="{FF2B5EF4-FFF2-40B4-BE49-F238E27FC236}">
                <a16:creationId xmlns:a16="http://schemas.microsoft.com/office/drawing/2014/main" id="{76D68C14-B504-4A27-956E-722C2041F8A8}"/>
              </a:ext>
            </a:extLst>
          </p:cNvPr>
          <p:cNvSpPr>
            <a:spLocks noGrp="1"/>
          </p:cNvSpPr>
          <p:nvPr>
            <p:ph type="body" idx="1"/>
          </p:nvPr>
        </p:nvSpPr>
        <p:spPr>
          <a:xfrm>
            <a:off x="252723" y="1098198"/>
            <a:ext cx="11817893" cy="50787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L" dirty="0"/>
          </a:p>
        </p:txBody>
      </p:sp>
      <p:sp>
        <p:nvSpPr>
          <p:cNvPr id="4" name="Date Placeholder 3">
            <a:extLst>
              <a:ext uri="{FF2B5EF4-FFF2-40B4-BE49-F238E27FC236}">
                <a16:creationId xmlns:a16="http://schemas.microsoft.com/office/drawing/2014/main" id="{B1863A8A-55E2-4A4B-B99C-26BD58DFE9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E2CAE-0AF7-43DC-968F-45E6B956AA4B}" type="datetimeFigureOut">
              <a:rPr lang="en-NL" smtClean="0"/>
              <a:t>14/12/2020</a:t>
            </a:fld>
            <a:endParaRPr lang="en-NL"/>
          </a:p>
        </p:txBody>
      </p:sp>
      <p:sp>
        <p:nvSpPr>
          <p:cNvPr id="5" name="Footer Placeholder 4">
            <a:extLst>
              <a:ext uri="{FF2B5EF4-FFF2-40B4-BE49-F238E27FC236}">
                <a16:creationId xmlns:a16="http://schemas.microsoft.com/office/drawing/2014/main" id="{0A1120F9-0192-438A-9802-34696E7C7D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7" name="TextBox 6">
            <a:extLst>
              <a:ext uri="{FF2B5EF4-FFF2-40B4-BE49-F238E27FC236}">
                <a16:creationId xmlns:a16="http://schemas.microsoft.com/office/drawing/2014/main" id="{A3A6A843-5F1C-49C9-9055-DB84A574AFAA}"/>
              </a:ext>
            </a:extLst>
          </p:cNvPr>
          <p:cNvSpPr txBox="1"/>
          <p:nvPr userDrawn="1"/>
        </p:nvSpPr>
        <p:spPr>
          <a:xfrm>
            <a:off x="10978534" y="6408107"/>
            <a:ext cx="1103187" cy="261610"/>
          </a:xfrm>
          <a:prstGeom prst="rect">
            <a:avLst/>
          </a:prstGeom>
          <a:noFill/>
        </p:spPr>
        <p:txBody>
          <a:bodyPr wrap="none" rtlCol="0">
            <a:spAutoFit/>
          </a:bodyPr>
          <a:lstStyle/>
          <a:p>
            <a:r>
              <a:rPr lang="en-US" sz="1100" dirty="0">
                <a:solidFill>
                  <a:schemeClr val="accent3"/>
                </a:solidFill>
              </a:rPr>
              <a:t>@</a:t>
            </a:r>
            <a:r>
              <a:rPr lang="en-US" sz="1100" dirty="0" err="1">
                <a:solidFill>
                  <a:schemeClr val="accent3"/>
                </a:solidFill>
              </a:rPr>
              <a:t>egrootenboer</a:t>
            </a:r>
            <a:endParaRPr lang="en-NL" sz="1100" dirty="0">
              <a:solidFill>
                <a:schemeClr val="accent3"/>
              </a:solidFill>
            </a:endParaRPr>
          </a:p>
        </p:txBody>
      </p:sp>
    </p:spTree>
    <p:extLst>
      <p:ext uri="{BB962C8B-B14F-4D97-AF65-F5344CB8AC3E}">
        <p14:creationId xmlns:p14="http://schemas.microsoft.com/office/powerpoint/2010/main" val="3260857015"/>
      </p:ext>
    </p:extLst>
  </p:cSld>
  <p:clrMap bg1="lt1" tx1="dk1" bg2="lt2" tx2="dk2" accent1="accent1" accent2="accent2" accent3="accent3" accent4="accent4" accent5="accent5" accent6="accent6" hlink="hlink" folHlink="fol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 id="2147483855" r:id="rId13"/>
    <p:sldLayoutId id="2147483856" r:id="rId14"/>
    <p:sldLayoutId id="2147483857" r:id="rId15"/>
    <p:sldLayoutId id="2147483858" r:id="rId16"/>
    <p:sldLayoutId id="2147483859" r:id="rId17"/>
    <p:sldLayoutId id="2147483860"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0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36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3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25.png"/><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6.xml"/><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tif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1.xml"/><Relationship Id="rId1" Type="http://schemas.openxmlformats.org/officeDocument/2006/relationships/slideLayout" Target="../slideLayouts/slideLayout10.xml"/><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3.xml"/><Relationship Id="rId1" Type="http://schemas.openxmlformats.org/officeDocument/2006/relationships/slideLayout" Target="../slideLayouts/slideLayout6.xml"/><Relationship Id="rId5" Type="http://schemas.openxmlformats.org/officeDocument/2006/relationships/image" Target="../media/image39.png"/><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microsoft.com/office/2007/relationships/hdphoto" Target="../media/hdphoto1.wdp"/><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hyperlink" Target="https://stackoverflow.com/questions/40286579/how-to-publish-swagger-editor-left-window-as-documentation"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7000" b="-27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1653E5-9E66-4940-A2F1-2733B641B2B6}"/>
              </a:ext>
            </a:extLst>
          </p:cNvPr>
          <p:cNvPicPr>
            <a:picLocks noChangeAspect="1"/>
          </p:cNvPicPr>
          <p:nvPr/>
        </p:nvPicPr>
        <p:blipFill>
          <a:blip r:embed="rId4"/>
          <a:stretch>
            <a:fillRect/>
          </a:stretch>
        </p:blipFill>
        <p:spPr>
          <a:xfrm>
            <a:off x="171079" y="6314998"/>
            <a:ext cx="2026920" cy="402115"/>
          </a:xfrm>
          <a:prstGeom prst="rect">
            <a:avLst/>
          </a:prstGeom>
        </p:spPr>
      </p:pic>
      <p:sp>
        <p:nvSpPr>
          <p:cNvPr id="7" name="Title 2"/>
          <p:cNvSpPr>
            <a:spLocks noGrp="1"/>
          </p:cNvSpPr>
          <p:nvPr>
            <p:ph type="ctrTitle"/>
          </p:nvPr>
        </p:nvSpPr>
        <p:spPr>
          <a:xfrm>
            <a:off x="1792770" y="148258"/>
            <a:ext cx="9142703" cy="1682092"/>
          </a:xfrm>
        </p:spPr>
        <p:txBody>
          <a:bodyPr>
            <a:normAutofit fontScale="90000"/>
          </a:bodyPr>
          <a:lstStyle/>
          <a:p>
            <a:r>
              <a:rPr lang="en-US" dirty="0"/>
              <a:t>Lessons from the API Management trenches</a:t>
            </a:r>
            <a:endParaRPr lang="nl-NL" dirty="0"/>
          </a:p>
        </p:txBody>
      </p:sp>
      <p:sp>
        <p:nvSpPr>
          <p:cNvPr id="8" name="Text Placeholder 4"/>
          <p:cNvSpPr>
            <a:spLocks noGrp="1"/>
          </p:cNvSpPr>
          <p:nvPr>
            <p:ph type="subTitle" idx="1"/>
          </p:nvPr>
        </p:nvSpPr>
        <p:spPr>
          <a:xfrm>
            <a:off x="1524648" y="2172067"/>
            <a:ext cx="9142703" cy="641714"/>
          </a:xfrm>
        </p:spPr>
        <p:txBody>
          <a:bodyPr/>
          <a:lstStyle/>
          <a:p>
            <a:r>
              <a:rPr lang="en-US" sz="3300" b="1" i="1" dirty="0">
                <a:latin typeface="Segoe UI Light"/>
              </a:rPr>
              <a:t>Eldert Grootenboer</a:t>
            </a:r>
          </a:p>
        </p:txBody>
      </p:sp>
    </p:spTree>
    <p:extLst>
      <p:ext uri="{BB962C8B-B14F-4D97-AF65-F5344CB8AC3E}">
        <p14:creationId xmlns:p14="http://schemas.microsoft.com/office/powerpoint/2010/main" val="274374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1014A-267E-4640-83EF-96C5AFB5FED1}"/>
              </a:ext>
            </a:extLst>
          </p:cNvPr>
          <p:cNvSpPr>
            <a:spLocks noGrp="1"/>
          </p:cNvSpPr>
          <p:nvPr>
            <p:ph type="title"/>
          </p:nvPr>
        </p:nvSpPr>
        <p:spPr/>
        <p:txBody>
          <a:bodyPr/>
          <a:lstStyle/>
          <a:p>
            <a:r>
              <a:rPr lang="en-US"/>
              <a:t>Developer </a:t>
            </a:r>
            <a:r>
              <a:rPr lang="en-US" dirty="0"/>
              <a:t>portal</a:t>
            </a:r>
            <a:endParaRPr lang="nl-NL" dirty="0"/>
          </a:p>
        </p:txBody>
      </p:sp>
      <p:pic>
        <p:nvPicPr>
          <p:cNvPr id="4" name="Picture 3">
            <a:extLst>
              <a:ext uri="{FF2B5EF4-FFF2-40B4-BE49-F238E27FC236}">
                <a16:creationId xmlns:a16="http://schemas.microsoft.com/office/drawing/2014/main" id="{005C624D-1932-4B5F-8238-00983DDADE7F}"/>
              </a:ext>
            </a:extLst>
          </p:cNvPr>
          <p:cNvPicPr>
            <a:picLocks noChangeAspect="1"/>
          </p:cNvPicPr>
          <p:nvPr/>
        </p:nvPicPr>
        <p:blipFill rotWithShape="1">
          <a:blip r:embed="rId3"/>
          <a:srcRect t="7735" r="1336"/>
          <a:stretch/>
        </p:blipFill>
        <p:spPr>
          <a:xfrm>
            <a:off x="2411689" y="1610138"/>
            <a:ext cx="7368623" cy="4417733"/>
          </a:xfrm>
          <a:prstGeom prst="rect">
            <a:avLst/>
          </a:prstGeom>
        </p:spPr>
      </p:pic>
    </p:spTree>
    <p:extLst>
      <p:ext uri="{BB962C8B-B14F-4D97-AF65-F5344CB8AC3E}">
        <p14:creationId xmlns:p14="http://schemas.microsoft.com/office/powerpoint/2010/main" val="2870843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3F0704E-058C-462A-B047-35C97EC5C199}"/>
              </a:ext>
            </a:extLst>
          </p:cNvPr>
          <p:cNvPicPr>
            <a:picLocks noChangeAspect="1"/>
          </p:cNvPicPr>
          <p:nvPr/>
        </p:nvPicPr>
        <p:blipFill>
          <a:blip r:embed="rId3"/>
          <a:stretch>
            <a:fillRect/>
          </a:stretch>
        </p:blipFill>
        <p:spPr>
          <a:xfrm>
            <a:off x="2014883" y="1313065"/>
            <a:ext cx="8162234" cy="4591256"/>
          </a:xfrm>
          <a:prstGeom prst="rect">
            <a:avLst/>
          </a:prstGeom>
        </p:spPr>
      </p:pic>
      <p:sp>
        <p:nvSpPr>
          <p:cNvPr id="3" name="Title 2">
            <a:extLst>
              <a:ext uri="{FF2B5EF4-FFF2-40B4-BE49-F238E27FC236}">
                <a16:creationId xmlns:a16="http://schemas.microsoft.com/office/drawing/2014/main" id="{F9557E13-2BEB-421C-A4CD-A0E87CDC5926}"/>
              </a:ext>
            </a:extLst>
          </p:cNvPr>
          <p:cNvSpPr>
            <a:spLocks noGrp="1"/>
          </p:cNvSpPr>
          <p:nvPr>
            <p:ph type="title"/>
          </p:nvPr>
        </p:nvSpPr>
        <p:spPr/>
        <p:txBody>
          <a:bodyPr/>
          <a:lstStyle/>
          <a:p>
            <a:r>
              <a:rPr lang="en-US"/>
              <a:t>Developer portal customization</a:t>
            </a:r>
            <a:endParaRPr lang="en-NL"/>
          </a:p>
        </p:txBody>
      </p:sp>
    </p:spTree>
    <p:extLst>
      <p:ext uri="{BB962C8B-B14F-4D97-AF65-F5344CB8AC3E}">
        <p14:creationId xmlns:p14="http://schemas.microsoft.com/office/powerpoint/2010/main" val="1337922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47139-6EC0-44E8-84A2-ABA8DF1A5CA7}"/>
              </a:ext>
            </a:extLst>
          </p:cNvPr>
          <p:cNvSpPr>
            <a:spLocks noGrp="1"/>
          </p:cNvSpPr>
          <p:nvPr>
            <p:ph type="title"/>
          </p:nvPr>
        </p:nvSpPr>
        <p:spPr/>
        <p:txBody>
          <a:bodyPr/>
          <a:lstStyle/>
          <a:p>
            <a:r>
              <a:rPr lang="en-US" dirty="0"/>
              <a:t>Five minutes later…</a:t>
            </a:r>
            <a:endParaRPr lang="en-NL" dirty="0"/>
          </a:p>
        </p:txBody>
      </p:sp>
      <p:pic>
        <p:nvPicPr>
          <p:cNvPr id="3" name="Picture 2">
            <a:extLst>
              <a:ext uri="{FF2B5EF4-FFF2-40B4-BE49-F238E27FC236}">
                <a16:creationId xmlns:a16="http://schemas.microsoft.com/office/drawing/2014/main" id="{1C0F8DC6-6286-4D8E-A815-368002752A0E}"/>
              </a:ext>
            </a:extLst>
          </p:cNvPr>
          <p:cNvPicPr>
            <a:picLocks noChangeAspect="1"/>
          </p:cNvPicPr>
          <p:nvPr/>
        </p:nvPicPr>
        <p:blipFill rotWithShape="1">
          <a:blip r:embed="rId3"/>
          <a:srcRect b="4952"/>
          <a:stretch/>
        </p:blipFill>
        <p:spPr>
          <a:xfrm>
            <a:off x="905551" y="1189176"/>
            <a:ext cx="10380898" cy="4658664"/>
          </a:xfrm>
          <a:prstGeom prst="rect">
            <a:avLst/>
          </a:prstGeom>
        </p:spPr>
      </p:pic>
    </p:spTree>
    <p:extLst>
      <p:ext uri="{BB962C8B-B14F-4D97-AF65-F5344CB8AC3E}">
        <p14:creationId xmlns:p14="http://schemas.microsoft.com/office/powerpoint/2010/main" val="91471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47139-6EC0-44E8-84A2-ABA8DF1A5CA7}"/>
              </a:ext>
            </a:extLst>
          </p:cNvPr>
          <p:cNvSpPr>
            <a:spLocks noGrp="1"/>
          </p:cNvSpPr>
          <p:nvPr>
            <p:ph type="title"/>
          </p:nvPr>
        </p:nvSpPr>
        <p:spPr/>
        <p:txBody>
          <a:bodyPr/>
          <a:lstStyle/>
          <a:p>
            <a:r>
              <a:rPr lang="en-US" dirty="0"/>
              <a:t>Even I can do it!</a:t>
            </a:r>
            <a:endParaRPr lang="en-NL" dirty="0"/>
          </a:p>
        </p:txBody>
      </p:sp>
      <p:pic>
        <p:nvPicPr>
          <p:cNvPr id="4" name="Picture 3">
            <a:extLst>
              <a:ext uri="{FF2B5EF4-FFF2-40B4-BE49-F238E27FC236}">
                <a16:creationId xmlns:a16="http://schemas.microsoft.com/office/drawing/2014/main" id="{111BF9B4-8EB6-4BAD-9114-96F99878239A}"/>
              </a:ext>
            </a:extLst>
          </p:cNvPr>
          <p:cNvPicPr>
            <a:picLocks noChangeAspect="1"/>
          </p:cNvPicPr>
          <p:nvPr/>
        </p:nvPicPr>
        <p:blipFill>
          <a:blip r:embed="rId3"/>
          <a:stretch>
            <a:fillRect/>
          </a:stretch>
        </p:blipFill>
        <p:spPr>
          <a:xfrm>
            <a:off x="1541838" y="1010160"/>
            <a:ext cx="9108323" cy="5301351"/>
          </a:xfrm>
          <a:prstGeom prst="rect">
            <a:avLst/>
          </a:prstGeom>
        </p:spPr>
      </p:pic>
    </p:spTree>
    <p:extLst>
      <p:ext uri="{BB962C8B-B14F-4D97-AF65-F5344CB8AC3E}">
        <p14:creationId xmlns:p14="http://schemas.microsoft.com/office/powerpoint/2010/main" val="3931839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1014A-267E-4640-83EF-96C5AFB5FED1}"/>
              </a:ext>
            </a:extLst>
          </p:cNvPr>
          <p:cNvSpPr>
            <a:spLocks noGrp="1"/>
          </p:cNvSpPr>
          <p:nvPr>
            <p:ph type="title"/>
          </p:nvPr>
        </p:nvSpPr>
        <p:spPr/>
        <p:txBody>
          <a:bodyPr/>
          <a:lstStyle/>
          <a:p>
            <a:r>
              <a:rPr lang="en-US" dirty="0"/>
              <a:t>Even I can do it!</a:t>
            </a:r>
            <a:endParaRPr lang="nl-NL" dirty="0"/>
          </a:p>
        </p:txBody>
      </p:sp>
      <p:pic>
        <p:nvPicPr>
          <p:cNvPr id="4" name="Picture 3">
            <a:extLst>
              <a:ext uri="{FF2B5EF4-FFF2-40B4-BE49-F238E27FC236}">
                <a16:creationId xmlns:a16="http://schemas.microsoft.com/office/drawing/2014/main" id="{005C624D-1932-4B5F-8238-00983DDADE7F}"/>
              </a:ext>
            </a:extLst>
          </p:cNvPr>
          <p:cNvPicPr>
            <a:picLocks noChangeAspect="1"/>
          </p:cNvPicPr>
          <p:nvPr/>
        </p:nvPicPr>
        <p:blipFill rotWithShape="1">
          <a:blip r:embed="rId3"/>
          <a:srcRect t="7735" r="1336"/>
          <a:stretch/>
        </p:blipFill>
        <p:spPr>
          <a:xfrm>
            <a:off x="2411689" y="1610138"/>
            <a:ext cx="7368623" cy="4417733"/>
          </a:xfrm>
          <a:prstGeom prst="rect">
            <a:avLst/>
          </a:prstGeom>
        </p:spPr>
      </p:pic>
    </p:spTree>
    <p:extLst>
      <p:ext uri="{BB962C8B-B14F-4D97-AF65-F5344CB8AC3E}">
        <p14:creationId xmlns:p14="http://schemas.microsoft.com/office/powerpoint/2010/main" val="1393947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47139-6EC0-44E8-84A2-ABA8DF1A5CA7}"/>
              </a:ext>
            </a:extLst>
          </p:cNvPr>
          <p:cNvSpPr>
            <a:spLocks noGrp="1"/>
          </p:cNvSpPr>
          <p:nvPr>
            <p:ph type="title"/>
          </p:nvPr>
        </p:nvSpPr>
        <p:spPr/>
        <p:txBody>
          <a:bodyPr/>
          <a:lstStyle/>
          <a:p>
            <a:r>
              <a:rPr lang="en-US" dirty="0"/>
              <a:t>Even I can do it!</a:t>
            </a:r>
            <a:endParaRPr lang="en-NL" dirty="0"/>
          </a:p>
        </p:txBody>
      </p:sp>
      <p:pic>
        <p:nvPicPr>
          <p:cNvPr id="4" name="Picture 3">
            <a:extLst>
              <a:ext uri="{FF2B5EF4-FFF2-40B4-BE49-F238E27FC236}">
                <a16:creationId xmlns:a16="http://schemas.microsoft.com/office/drawing/2014/main" id="{111BF9B4-8EB6-4BAD-9114-96F99878239A}"/>
              </a:ext>
            </a:extLst>
          </p:cNvPr>
          <p:cNvPicPr>
            <a:picLocks noChangeAspect="1"/>
          </p:cNvPicPr>
          <p:nvPr/>
        </p:nvPicPr>
        <p:blipFill>
          <a:blip r:embed="rId3"/>
          <a:stretch>
            <a:fillRect/>
          </a:stretch>
        </p:blipFill>
        <p:spPr>
          <a:xfrm>
            <a:off x="1541838" y="1010160"/>
            <a:ext cx="9108323" cy="5301351"/>
          </a:xfrm>
          <a:prstGeom prst="rect">
            <a:avLst/>
          </a:prstGeom>
        </p:spPr>
      </p:pic>
    </p:spTree>
    <p:extLst>
      <p:ext uri="{BB962C8B-B14F-4D97-AF65-F5344CB8AC3E}">
        <p14:creationId xmlns:p14="http://schemas.microsoft.com/office/powerpoint/2010/main" val="1263982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C525FAA-DA3E-4EE0-BC9A-842982499690}"/>
              </a:ext>
            </a:extLst>
          </p:cNvPr>
          <p:cNvPicPr>
            <a:picLocks noChangeAspect="1"/>
          </p:cNvPicPr>
          <p:nvPr/>
        </p:nvPicPr>
        <p:blipFill>
          <a:blip r:embed="rId3"/>
          <a:stretch>
            <a:fillRect/>
          </a:stretch>
        </p:blipFill>
        <p:spPr>
          <a:xfrm>
            <a:off x="0" y="-3814"/>
            <a:ext cx="12192000" cy="6861814"/>
          </a:xfrm>
          <a:prstGeom prst="rect">
            <a:avLst/>
          </a:prstGeom>
        </p:spPr>
      </p:pic>
      <p:sp>
        <p:nvSpPr>
          <p:cNvPr id="5" name="Title 4">
            <a:extLst>
              <a:ext uri="{FF2B5EF4-FFF2-40B4-BE49-F238E27FC236}">
                <a16:creationId xmlns:a16="http://schemas.microsoft.com/office/drawing/2014/main" id="{5D21596B-54F8-4068-9B91-92F1628CF5FE}"/>
              </a:ext>
            </a:extLst>
          </p:cNvPr>
          <p:cNvSpPr>
            <a:spLocks noGrp="1"/>
          </p:cNvSpPr>
          <p:nvPr>
            <p:ph type="title"/>
          </p:nvPr>
        </p:nvSpPr>
        <p:spPr/>
        <p:txBody>
          <a:bodyPr/>
          <a:lstStyle/>
          <a:p>
            <a:r>
              <a:rPr lang="en-US" dirty="0"/>
              <a:t>Policies</a:t>
            </a:r>
            <a:endParaRPr lang="en-NL" dirty="0"/>
          </a:p>
        </p:txBody>
      </p:sp>
      <p:pic>
        <p:nvPicPr>
          <p:cNvPr id="8" name="Picture 2" descr="Image result for ect rotterdam">
            <a:extLst>
              <a:ext uri="{FF2B5EF4-FFF2-40B4-BE49-F238E27FC236}">
                <a16:creationId xmlns:a16="http://schemas.microsoft.com/office/drawing/2014/main" id="{5CA26F92-F4CE-4719-A49A-0C644B2D4350}"/>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5888038" y="1757362"/>
            <a:ext cx="4762500" cy="3333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7817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xit" presetSubtype="0" fill="hold" nodeType="withEffect">
                                  <p:stCondLst>
                                    <p:cond delay="0"/>
                                  </p:stCondLst>
                                  <p:childTnLst>
                                    <p:animEffect transition="out" filter="fade">
                                      <p:cBhvr>
                                        <p:cTn id="9" dur="500"/>
                                        <p:tgtEl>
                                          <p:spTgt spid="8"/>
                                        </p:tgtEl>
                                      </p:cBhvr>
                                    </p:animEffect>
                                    <p:set>
                                      <p:cBhvr>
                                        <p:cTn id="10" dur="1" fill="hold">
                                          <p:stCondLst>
                                            <p:cond delay="499"/>
                                          </p:stCondLst>
                                        </p:cTn>
                                        <p:tgtEl>
                                          <p:spTgt spid="8"/>
                                        </p:tgtEl>
                                        <p:attrNameLst>
                                          <p:attrName>style.visibility</p:attrName>
                                        </p:attrNameLst>
                                      </p:cBhvr>
                                      <p:to>
                                        <p:strVal val="hidden"/>
                                      </p:to>
                                    </p:set>
                                  </p:childTnLst>
                                </p:cTn>
                              </p:par>
                              <p:par>
                                <p:cTn id="11" presetID="10" presetClass="exit" presetSubtype="0" fill="hold" grpId="1" nodeType="withEffect">
                                  <p:stCondLst>
                                    <p:cond delay="0"/>
                                  </p:stCondLst>
                                  <p:childTnLst>
                                    <p:animEffect transition="out" filter="fade">
                                      <p:cBhvr>
                                        <p:cTn id="12" dur="500"/>
                                        <p:tgtEl>
                                          <p:spTgt spid="5"/>
                                        </p:tgtEl>
                                      </p:cBhvr>
                                    </p:animEffect>
                                    <p:set>
                                      <p:cBhvr>
                                        <p:cTn id="13" dur="1" fill="hold">
                                          <p:stCondLst>
                                            <p:cond delay="499"/>
                                          </p:stCondLst>
                                        </p:cTn>
                                        <p:tgtEl>
                                          <p:spTgt spid="5"/>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nodeType="clickEffect">
                                  <p:stCondLst>
                                    <p:cond delay="0"/>
                                  </p:stCondLst>
                                  <p:childTnLst>
                                    <p:animEffect transition="out" filter="fade">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par>
                                <p:cTn id="19" presetID="10"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AC62-8650-47B4-A6FB-24724A346FAF}"/>
              </a:ext>
            </a:extLst>
          </p:cNvPr>
          <p:cNvSpPr>
            <a:spLocks noGrp="1"/>
          </p:cNvSpPr>
          <p:nvPr>
            <p:ph type="title"/>
          </p:nvPr>
        </p:nvSpPr>
        <p:spPr/>
        <p:txBody>
          <a:bodyPr/>
          <a:lstStyle/>
          <a:p>
            <a:r>
              <a:rPr lang="en-US" dirty="0"/>
              <a:t>Policies</a:t>
            </a:r>
            <a:endParaRPr lang="en-NL" dirty="0"/>
          </a:p>
        </p:txBody>
      </p:sp>
      <p:grpSp>
        <p:nvGrpSpPr>
          <p:cNvPr id="11" name="Group 10">
            <a:extLst>
              <a:ext uri="{FF2B5EF4-FFF2-40B4-BE49-F238E27FC236}">
                <a16:creationId xmlns:a16="http://schemas.microsoft.com/office/drawing/2014/main" id="{77F65996-64D8-4A38-8A16-CCB801BB2938}"/>
              </a:ext>
            </a:extLst>
          </p:cNvPr>
          <p:cNvGrpSpPr/>
          <p:nvPr/>
        </p:nvGrpSpPr>
        <p:grpSpPr>
          <a:xfrm>
            <a:off x="98890" y="2392376"/>
            <a:ext cx="2751394" cy="3664561"/>
            <a:chOff x="148556" y="2488373"/>
            <a:chExt cx="2751394" cy="3664561"/>
          </a:xfrm>
        </p:grpSpPr>
        <p:pic>
          <p:nvPicPr>
            <p:cNvPr id="9" name="Picture 8">
              <a:extLst>
                <a:ext uri="{FF2B5EF4-FFF2-40B4-BE49-F238E27FC236}">
                  <a16:creationId xmlns:a16="http://schemas.microsoft.com/office/drawing/2014/main" id="{95D86E65-3845-4109-9291-9902726060F4}"/>
                </a:ext>
              </a:extLst>
            </p:cNvPr>
            <p:cNvPicPr>
              <a:picLocks noChangeAspect="1"/>
            </p:cNvPicPr>
            <p:nvPr/>
          </p:nvPicPr>
          <p:blipFill>
            <a:blip r:embed="rId3"/>
            <a:stretch>
              <a:fillRect/>
            </a:stretch>
          </p:blipFill>
          <p:spPr>
            <a:xfrm>
              <a:off x="444520" y="2488373"/>
              <a:ext cx="2159465" cy="996926"/>
            </a:xfrm>
            <a:prstGeom prst="rect">
              <a:avLst/>
            </a:prstGeom>
          </p:spPr>
        </p:pic>
        <p:sp>
          <p:nvSpPr>
            <p:cNvPr id="8" name="TextBox 7">
              <a:extLst>
                <a:ext uri="{FF2B5EF4-FFF2-40B4-BE49-F238E27FC236}">
                  <a16:creationId xmlns:a16="http://schemas.microsoft.com/office/drawing/2014/main" id="{ADC10287-E25E-47EA-A12E-158BEDDB098A}"/>
                </a:ext>
              </a:extLst>
            </p:cNvPr>
            <p:cNvSpPr txBox="1"/>
            <p:nvPr/>
          </p:nvSpPr>
          <p:spPr>
            <a:xfrm>
              <a:off x="148556" y="4074480"/>
              <a:ext cx="2751394" cy="2078454"/>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Capabilities</a:t>
              </a:r>
            </a:p>
            <a:p>
              <a:pPr algn="ctr">
                <a:lnSpc>
                  <a:spcPct val="90000"/>
                </a:lnSpc>
                <a:spcAft>
                  <a:spcPts val="600"/>
                </a:spcAft>
              </a:pPr>
              <a:r>
                <a:rPr lang="en-US" sz="3921" dirty="0">
                  <a:solidFill>
                    <a:schemeClr val="bg1"/>
                  </a:solidFill>
                  <a:latin typeface="+mj-lt"/>
                </a:rPr>
                <a:t>&amp;</a:t>
              </a:r>
            </a:p>
            <a:p>
              <a:pPr algn="ctr">
                <a:lnSpc>
                  <a:spcPct val="90000"/>
                </a:lnSpc>
                <a:spcAft>
                  <a:spcPts val="600"/>
                </a:spcAft>
              </a:pPr>
              <a:r>
                <a:rPr lang="en-US" sz="3921" dirty="0">
                  <a:solidFill>
                    <a:schemeClr val="bg1"/>
                  </a:solidFill>
                  <a:latin typeface="+mj-lt"/>
                </a:rPr>
                <a:t>Restrictions</a:t>
              </a:r>
              <a:endParaRPr lang="en-NL" sz="3921" dirty="0" err="1">
                <a:solidFill>
                  <a:schemeClr val="bg1"/>
                </a:solidFill>
                <a:latin typeface="+mj-lt"/>
              </a:endParaRPr>
            </a:p>
          </p:txBody>
        </p:sp>
      </p:grpSp>
      <p:grpSp>
        <p:nvGrpSpPr>
          <p:cNvPr id="17" name="Group 16">
            <a:extLst>
              <a:ext uri="{FF2B5EF4-FFF2-40B4-BE49-F238E27FC236}">
                <a16:creationId xmlns:a16="http://schemas.microsoft.com/office/drawing/2014/main" id="{A56D670F-2CEA-49D8-93F0-AF811254F431}"/>
              </a:ext>
            </a:extLst>
          </p:cNvPr>
          <p:cNvGrpSpPr/>
          <p:nvPr/>
        </p:nvGrpSpPr>
        <p:grpSpPr>
          <a:xfrm>
            <a:off x="9779608" y="2392376"/>
            <a:ext cx="2164201" cy="2545851"/>
            <a:chOff x="6658422" y="2367128"/>
            <a:chExt cx="2164201" cy="2545851"/>
          </a:xfrm>
        </p:grpSpPr>
        <p:pic>
          <p:nvPicPr>
            <p:cNvPr id="2052" name="Picture 4" descr="Fence, Wood Fence, Fence Element, Garden Fence, Paling">
              <a:extLst>
                <a:ext uri="{FF2B5EF4-FFF2-40B4-BE49-F238E27FC236}">
                  <a16:creationId xmlns:a16="http://schemas.microsoft.com/office/drawing/2014/main" id="{C9C18086-7D5A-41A4-ACDC-F556BF74E8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8422" y="2367128"/>
              <a:ext cx="2164201" cy="1118171"/>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EF789FCA-ECD6-4A46-86C6-03B3913CD94C}"/>
                </a:ext>
              </a:extLst>
            </p:cNvPr>
            <p:cNvSpPr txBox="1"/>
            <p:nvPr/>
          </p:nvSpPr>
          <p:spPr>
            <a:xfrm>
              <a:off x="6772052" y="4074480"/>
              <a:ext cx="1936941" cy="838499"/>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Scoping</a:t>
              </a:r>
              <a:endParaRPr lang="en-NL" sz="3921" dirty="0" err="1">
                <a:solidFill>
                  <a:schemeClr val="bg1"/>
                </a:solidFill>
                <a:latin typeface="+mj-lt"/>
              </a:endParaRPr>
            </a:p>
          </p:txBody>
        </p:sp>
      </p:grpSp>
      <p:grpSp>
        <p:nvGrpSpPr>
          <p:cNvPr id="5" name="Group 4">
            <a:extLst>
              <a:ext uri="{FF2B5EF4-FFF2-40B4-BE49-F238E27FC236}">
                <a16:creationId xmlns:a16="http://schemas.microsoft.com/office/drawing/2014/main" id="{66E3ED64-6D85-404E-96E6-AC0432383831}"/>
              </a:ext>
            </a:extLst>
          </p:cNvPr>
          <p:cNvGrpSpPr/>
          <p:nvPr/>
        </p:nvGrpSpPr>
        <p:grpSpPr>
          <a:xfrm>
            <a:off x="6344510" y="2392376"/>
            <a:ext cx="3289811" cy="3509971"/>
            <a:chOff x="4451094" y="2367128"/>
            <a:chExt cx="3289811" cy="3509971"/>
          </a:xfrm>
        </p:grpSpPr>
        <p:sp>
          <p:nvSpPr>
            <p:cNvPr id="12" name="TextBox 11">
              <a:extLst>
                <a:ext uri="{FF2B5EF4-FFF2-40B4-BE49-F238E27FC236}">
                  <a16:creationId xmlns:a16="http://schemas.microsoft.com/office/drawing/2014/main" id="{A0CF73E7-C600-445B-AC5A-6B58171BE89D}"/>
                </a:ext>
              </a:extLst>
            </p:cNvPr>
            <p:cNvSpPr txBox="1"/>
            <p:nvPr/>
          </p:nvSpPr>
          <p:spPr>
            <a:xfrm>
              <a:off x="4451094" y="3798645"/>
              <a:ext cx="3289811" cy="2078454"/>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Chaining</a:t>
              </a:r>
            </a:p>
            <a:p>
              <a:pPr algn="ctr">
                <a:lnSpc>
                  <a:spcPct val="90000"/>
                </a:lnSpc>
                <a:spcAft>
                  <a:spcPts val="600"/>
                </a:spcAft>
              </a:pPr>
              <a:r>
                <a:rPr lang="en-US" sz="3921" dirty="0">
                  <a:solidFill>
                    <a:schemeClr val="bg1"/>
                  </a:solidFill>
                  <a:latin typeface="+mj-lt"/>
                </a:rPr>
                <a:t>&amp;</a:t>
              </a:r>
            </a:p>
            <a:p>
              <a:pPr algn="ctr">
                <a:lnSpc>
                  <a:spcPct val="90000"/>
                </a:lnSpc>
                <a:spcAft>
                  <a:spcPts val="600"/>
                </a:spcAft>
              </a:pPr>
              <a:r>
                <a:rPr lang="en-US" sz="3921" dirty="0">
                  <a:solidFill>
                    <a:schemeClr val="bg1"/>
                  </a:solidFill>
                  <a:latin typeface="+mj-lt"/>
                </a:rPr>
                <a:t>Error Handling</a:t>
              </a:r>
              <a:endParaRPr lang="en-NL" sz="3921" dirty="0" err="1">
                <a:solidFill>
                  <a:schemeClr val="bg1"/>
                </a:solidFill>
                <a:latin typeface="+mj-lt"/>
              </a:endParaRPr>
            </a:p>
          </p:txBody>
        </p:sp>
        <p:grpSp>
          <p:nvGrpSpPr>
            <p:cNvPr id="4" name="Group 3">
              <a:extLst>
                <a:ext uri="{FF2B5EF4-FFF2-40B4-BE49-F238E27FC236}">
                  <a16:creationId xmlns:a16="http://schemas.microsoft.com/office/drawing/2014/main" id="{6263DBEB-A0E4-4EFC-941B-3553F429237B}"/>
                </a:ext>
              </a:extLst>
            </p:cNvPr>
            <p:cNvGrpSpPr/>
            <p:nvPr/>
          </p:nvGrpSpPr>
          <p:grpSpPr>
            <a:xfrm>
              <a:off x="5769568" y="2367128"/>
              <a:ext cx="652864" cy="1061872"/>
              <a:chOff x="5669280" y="2147365"/>
              <a:chExt cx="743319" cy="1327356"/>
            </a:xfrm>
          </p:grpSpPr>
          <p:sp>
            <p:nvSpPr>
              <p:cNvPr id="3" name="Arrow: Down 2">
                <a:extLst>
                  <a:ext uri="{FF2B5EF4-FFF2-40B4-BE49-F238E27FC236}">
                    <a16:creationId xmlns:a16="http://schemas.microsoft.com/office/drawing/2014/main" id="{96AB9516-9BF8-4DE3-955C-AB491C6B8818}"/>
                  </a:ext>
                </a:extLst>
              </p:cNvPr>
              <p:cNvSpPr/>
              <p:nvPr/>
            </p:nvSpPr>
            <p:spPr bwMode="auto">
              <a:xfrm>
                <a:off x="5669280" y="2147365"/>
                <a:ext cx="743319" cy="442452"/>
              </a:xfrm>
              <a:prstGeom prst="down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NL" sz="2000" dirty="0">
                  <a:solidFill>
                    <a:schemeClr val="bg1"/>
                  </a:solidFill>
                </a:endParaRPr>
              </a:p>
            </p:txBody>
          </p:sp>
          <p:sp>
            <p:nvSpPr>
              <p:cNvPr id="15" name="Arrow: Down 14">
                <a:extLst>
                  <a:ext uri="{FF2B5EF4-FFF2-40B4-BE49-F238E27FC236}">
                    <a16:creationId xmlns:a16="http://schemas.microsoft.com/office/drawing/2014/main" id="{A92064A9-F98C-4A29-834A-08207D0B8CED}"/>
                  </a:ext>
                </a:extLst>
              </p:cNvPr>
              <p:cNvSpPr/>
              <p:nvPr/>
            </p:nvSpPr>
            <p:spPr bwMode="auto">
              <a:xfrm>
                <a:off x="5669280" y="2589817"/>
                <a:ext cx="743319" cy="442452"/>
              </a:xfrm>
              <a:prstGeom prst="downArrow">
                <a:avLst/>
              </a:prstGeom>
              <a:solidFill>
                <a:schemeClr val="accent1">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NL" sz="2000" dirty="0">
                  <a:solidFill>
                    <a:schemeClr val="bg1"/>
                  </a:solidFill>
                </a:endParaRPr>
              </a:p>
            </p:txBody>
          </p:sp>
          <p:sp>
            <p:nvSpPr>
              <p:cNvPr id="16" name="Arrow: Down 15">
                <a:extLst>
                  <a:ext uri="{FF2B5EF4-FFF2-40B4-BE49-F238E27FC236}">
                    <a16:creationId xmlns:a16="http://schemas.microsoft.com/office/drawing/2014/main" id="{8610FD71-BCD4-4098-84BA-5E31EF1A0D05}"/>
                  </a:ext>
                </a:extLst>
              </p:cNvPr>
              <p:cNvSpPr/>
              <p:nvPr/>
            </p:nvSpPr>
            <p:spPr bwMode="auto">
              <a:xfrm>
                <a:off x="5669280" y="3032269"/>
                <a:ext cx="743319" cy="442452"/>
              </a:xfrm>
              <a:prstGeom prst="downArrow">
                <a:avLst/>
              </a:prstGeom>
              <a:solidFill>
                <a:schemeClr val="accent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NL" sz="2000" dirty="0">
                  <a:solidFill>
                    <a:schemeClr val="bg1"/>
                  </a:solidFill>
                </a:endParaRPr>
              </a:p>
            </p:txBody>
          </p:sp>
        </p:grpSp>
      </p:grpSp>
      <p:grpSp>
        <p:nvGrpSpPr>
          <p:cNvPr id="6" name="Group 5">
            <a:extLst>
              <a:ext uri="{FF2B5EF4-FFF2-40B4-BE49-F238E27FC236}">
                <a16:creationId xmlns:a16="http://schemas.microsoft.com/office/drawing/2014/main" id="{8406B100-6855-422D-9252-57D4BA96475E}"/>
              </a:ext>
            </a:extLst>
          </p:cNvPr>
          <p:cNvGrpSpPr/>
          <p:nvPr/>
        </p:nvGrpSpPr>
        <p:grpSpPr>
          <a:xfrm>
            <a:off x="2979742" y="2392376"/>
            <a:ext cx="3433697" cy="2424606"/>
            <a:chOff x="2979742" y="2392376"/>
            <a:chExt cx="3433697" cy="2424606"/>
          </a:xfrm>
        </p:grpSpPr>
        <p:sp>
          <p:nvSpPr>
            <p:cNvPr id="20" name="TextBox 19">
              <a:extLst>
                <a:ext uri="{FF2B5EF4-FFF2-40B4-BE49-F238E27FC236}">
                  <a16:creationId xmlns:a16="http://schemas.microsoft.com/office/drawing/2014/main" id="{3DD7F7E5-F9C9-4B48-B96E-9A53E43ACC85}"/>
                </a:ext>
              </a:extLst>
            </p:cNvPr>
            <p:cNvSpPr txBox="1"/>
            <p:nvPr/>
          </p:nvSpPr>
          <p:spPr>
            <a:xfrm>
              <a:off x="2979742" y="3978483"/>
              <a:ext cx="3433697" cy="838499"/>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Transformation</a:t>
              </a:r>
              <a:endParaRPr lang="en-NL" sz="3921" dirty="0" err="1">
                <a:solidFill>
                  <a:schemeClr val="bg1"/>
                </a:solidFill>
                <a:latin typeface="+mj-lt"/>
              </a:endParaRPr>
            </a:p>
          </p:txBody>
        </p:sp>
        <p:pic>
          <p:nvPicPr>
            <p:cNvPr id="1026" name="Picture 2" descr="Is REST better than SOAP? Yes, in some use-cases">
              <a:extLst>
                <a:ext uri="{FF2B5EF4-FFF2-40B4-BE49-F238E27FC236}">
                  <a16:creationId xmlns:a16="http://schemas.microsoft.com/office/drawing/2014/main" id="{36CD5C8E-68F2-46FA-BD67-EAC20CEE5F8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81199" y="2392376"/>
              <a:ext cx="2104390" cy="113526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307849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9" presetClass="emph" presetSubtype="0" nodeType="withEffect">
                                  <p:stCondLst>
                                    <p:cond delay="0"/>
                                  </p:stCondLst>
                                  <p:childTnLst>
                                    <p:set>
                                      <p:cBhvr>
                                        <p:cTn id="14" dur="indefinite"/>
                                        <p:tgtEl>
                                          <p:spTgt spid="11"/>
                                        </p:tgtEl>
                                        <p:attrNameLst>
                                          <p:attrName>style.opacity</p:attrName>
                                        </p:attrNameLst>
                                      </p:cBhvr>
                                      <p:to>
                                        <p:strVal val="0.25"/>
                                      </p:to>
                                    </p:set>
                                    <p:animEffect filter="image" prLst="opacity: 0.25">
                                      <p:cBhvr rctx="IE">
                                        <p:cTn id="15" dur="indefinite"/>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9" presetClass="emph" presetSubtype="0" nodeType="withEffect">
                                  <p:stCondLst>
                                    <p:cond delay="0"/>
                                  </p:stCondLst>
                                  <p:childTnLst>
                                    <p:set>
                                      <p:cBhvr>
                                        <p:cTn id="22" dur="indefinite"/>
                                        <p:tgtEl>
                                          <p:spTgt spid="6"/>
                                        </p:tgtEl>
                                        <p:attrNameLst>
                                          <p:attrName>style.opacity</p:attrName>
                                        </p:attrNameLst>
                                      </p:cBhvr>
                                      <p:to>
                                        <p:strVal val="0.25"/>
                                      </p:to>
                                    </p:set>
                                    <p:animEffect filter="image" prLst="opacity: 0.25">
                                      <p:cBhvr rctx="IE">
                                        <p:cTn id="23" dur="indefinite"/>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par>
                                <p:cTn id="29" presetID="9" presetClass="emph" presetSubtype="0" nodeType="withEffect">
                                  <p:stCondLst>
                                    <p:cond delay="0"/>
                                  </p:stCondLst>
                                  <p:childTnLst>
                                    <p:set>
                                      <p:cBhvr>
                                        <p:cTn id="30" dur="indefinite"/>
                                        <p:tgtEl>
                                          <p:spTgt spid="5"/>
                                        </p:tgtEl>
                                        <p:attrNameLst>
                                          <p:attrName>style.opacity</p:attrName>
                                        </p:attrNameLst>
                                      </p:cBhvr>
                                      <p:to>
                                        <p:strVal val="0.25"/>
                                      </p:to>
                                    </p:set>
                                    <p:animEffect filter="image" prLst="opacity: 0.25">
                                      <p:cBhvr rctx="IE">
                                        <p:cTn id="31" dur="indefinite"/>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AC62-8650-47B4-A6FB-24724A346FAF}"/>
              </a:ext>
            </a:extLst>
          </p:cNvPr>
          <p:cNvSpPr>
            <a:spLocks noGrp="1"/>
          </p:cNvSpPr>
          <p:nvPr>
            <p:ph type="title"/>
          </p:nvPr>
        </p:nvSpPr>
        <p:spPr/>
        <p:txBody>
          <a:bodyPr/>
          <a:lstStyle/>
          <a:p>
            <a:r>
              <a:rPr lang="en-US" dirty="0"/>
              <a:t>Policy Expressions</a:t>
            </a:r>
            <a:endParaRPr lang="en-NL" dirty="0"/>
          </a:p>
        </p:txBody>
      </p:sp>
      <p:grpSp>
        <p:nvGrpSpPr>
          <p:cNvPr id="18" name="Group 17">
            <a:extLst>
              <a:ext uri="{FF2B5EF4-FFF2-40B4-BE49-F238E27FC236}">
                <a16:creationId xmlns:a16="http://schemas.microsoft.com/office/drawing/2014/main" id="{C8F94202-CBF3-48CE-B5F8-4F29489786A5}"/>
              </a:ext>
            </a:extLst>
          </p:cNvPr>
          <p:cNvGrpSpPr/>
          <p:nvPr/>
        </p:nvGrpSpPr>
        <p:grpSpPr>
          <a:xfrm>
            <a:off x="1807978" y="1963034"/>
            <a:ext cx="2159465" cy="4167191"/>
            <a:chOff x="9773005" y="1985743"/>
            <a:chExt cx="2159465" cy="4167191"/>
          </a:xfrm>
        </p:grpSpPr>
        <p:pic>
          <p:nvPicPr>
            <p:cNvPr id="2050" name="Picture 2" descr="Markup, Xml, Html, Text, Icon, Code, Programming">
              <a:extLst>
                <a:ext uri="{FF2B5EF4-FFF2-40B4-BE49-F238E27FC236}">
                  <a16:creationId xmlns:a16="http://schemas.microsoft.com/office/drawing/2014/main" id="{40A98984-7AA2-4078-A888-E687D58FEE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73005" y="1985743"/>
              <a:ext cx="2159465" cy="19908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798FF45-379B-41D7-8C5C-F01071D32A3F}"/>
                </a:ext>
              </a:extLst>
            </p:cNvPr>
            <p:cNvSpPr txBox="1"/>
            <p:nvPr/>
          </p:nvSpPr>
          <p:spPr>
            <a:xfrm>
              <a:off x="10201597" y="4074480"/>
              <a:ext cx="1302280" cy="2078454"/>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XML</a:t>
              </a:r>
            </a:p>
            <a:p>
              <a:pPr algn="ctr">
                <a:lnSpc>
                  <a:spcPct val="90000"/>
                </a:lnSpc>
                <a:spcAft>
                  <a:spcPts val="600"/>
                </a:spcAft>
              </a:pPr>
              <a:r>
                <a:rPr lang="en-US" sz="3921" dirty="0">
                  <a:solidFill>
                    <a:schemeClr val="bg1"/>
                  </a:solidFill>
                  <a:latin typeface="+mj-lt"/>
                </a:rPr>
                <a:t>&amp;</a:t>
              </a:r>
            </a:p>
            <a:p>
              <a:pPr algn="ctr">
                <a:lnSpc>
                  <a:spcPct val="90000"/>
                </a:lnSpc>
                <a:spcAft>
                  <a:spcPts val="600"/>
                </a:spcAft>
              </a:pPr>
              <a:r>
                <a:rPr lang="en-US" sz="3921" dirty="0">
                  <a:solidFill>
                    <a:schemeClr val="bg1"/>
                  </a:solidFill>
                  <a:latin typeface="+mj-lt"/>
                </a:rPr>
                <a:t>C#</a:t>
              </a:r>
              <a:endParaRPr lang="en-NL" sz="3921" dirty="0" err="1">
                <a:solidFill>
                  <a:schemeClr val="bg1"/>
                </a:solidFill>
                <a:latin typeface="+mj-lt"/>
              </a:endParaRPr>
            </a:p>
          </p:txBody>
        </p:sp>
      </p:grpSp>
      <p:sp>
        <p:nvSpPr>
          <p:cNvPr id="19" name="TextBox 18">
            <a:extLst>
              <a:ext uri="{FF2B5EF4-FFF2-40B4-BE49-F238E27FC236}">
                <a16:creationId xmlns:a16="http://schemas.microsoft.com/office/drawing/2014/main" id="{A7BA3A00-C030-4A00-95B6-AD32943F5DF8}"/>
              </a:ext>
            </a:extLst>
          </p:cNvPr>
          <p:cNvSpPr txBox="1"/>
          <p:nvPr/>
        </p:nvSpPr>
        <p:spPr>
          <a:xfrm>
            <a:off x="7921527" y="4020999"/>
            <a:ext cx="1908343" cy="1458476"/>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Custom</a:t>
            </a:r>
          </a:p>
          <a:p>
            <a:pPr algn="ctr">
              <a:lnSpc>
                <a:spcPct val="90000"/>
              </a:lnSpc>
              <a:spcAft>
                <a:spcPts val="600"/>
              </a:spcAft>
            </a:pPr>
            <a:r>
              <a:rPr lang="en-US" sz="3921" dirty="0">
                <a:solidFill>
                  <a:schemeClr val="bg1"/>
                </a:solidFill>
                <a:latin typeface="+mj-lt"/>
              </a:rPr>
              <a:t>Policies</a:t>
            </a:r>
            <a:endParaRPr lang="en-NL" sz="3921" dirty="0" err="1">
              <a:solidFill>
                <a:schemeClr val="bg1"/>
              </a:solidFill>
              <a:latin typeface="+mj-lt"/>
            </a:endParaRPr>
          </a:p>
        </p:txBody>
      </p:sp>
      <p:pic>
        <p:nvPicPr>
          <p:cNvPr id="4" name="Picture 4" descr="Hexagon, Symbol, Gui, Internet, Internet Page, Code">
            <a:extLst>
              <a:ext uri="{FF2B5EF4-FFF2-40B4-BE49-F238E27FC236}">
                <a16:creationId xmlns:a16="http://schemas.microsoft.com/office/drawing/2014/main" id="{7360A72C-F67D-47B7-9929-E4F0B625811A}"/>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7959532" y="1836215"/>
            <a:ext cx="1832329" cy="2117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9116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par>
                                <p:cTn id="16" presetID="9" presetClass="emph" presetSubtype="0" nodeType="withEffect">
                                  <p:stCondLst>
                                    <p:cond delay="0"/>
                                  </p:stCondLst>
                                  <p:childTnLst>
                                    <p:set>
                                      <p:cBhvr>
                                        <p:cTn id="17" dur="indefinite"/>
                                        <p:tgtEl>
                                          <p:spTgt spid="18"/>
                                        </p:tgtEl>
                                        <p:attrNameLst>
                                          <p:attrName>style.opacity</p:attrName>
                                        </p:attrNameLst>
                                      </p:cBhvr>
                                      <p:to>
                                        <p:strVal val="0.25"/>
                                      </p:to>
                                    </p:set>
                                    <p:animEffect filter="image" prLst="opacity: 0.25">
                                      <p:cBhvr rctx="IE">
                                        <p:cTn id="18" dur="indefinite"/>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5E72EDC-9D6E-E041-88D8-597EA19827C6}"/>
              </a:ext>
            </a:extLst>
          </p:cNvPr>
          <p:cNvGrpSpPr/>
          <p:nvPr/>
        </p:nvGrpSpPr>
        <p:grpSpPr>
          <a:xfrm>
            <a:off x="2465305" y="978913"/>
            <a:ext cx="997709" cy="949244"/>
            <a:chOff x="1819691" y="3238113"/>
            <a:chExt cx="997709" cy="949244"/>
          </a:xfrm>
        </p:grpSpPr>
        <p:pic>
          <p:nvPicPr>
            <p:cNvPr id="6" name="Picture 5">
              <a:extLst>
                <a:ext uri="{FF2B5EF4-FFF2-40B4-BE49-F238E27FC236}">
                  <a16:creationId xmlns:a16="http://schemas.microsoft.com/office/drawing/2014/main" id="{AF0B1CD6-E171-0048-82AF-0B28657ED3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2628" y="3238113"/>
              <a:ext cx="627103" cy="627103"/>
            </a:xfrm>
            <a:prstGeom prst="rect">
              <a:avLst/>
            </a:prstGeom>
          </p:spPr>
        </p:pic>
        <p:sp>
          <p:nvSpPr>
            <p:cNvPr id="7" name="TextBox 6">
              <a:extLst>
                <a:ext uri="{FF2B5EF4-FFF2-40B4-BE49-F238E27FC236}">
                  <a16:creationId xmlns:a16="http://schemas.microsoft.com/office/drawing/2014/main" id="{7DD58D80-A0EF-D047-949F-2602E122AFC4}"/>
                </a:ext>
              </a:extLst>
            </p:cNvPr>
            <p:cNvSpPr txBox="1"/>
            <p:nvPr/>
          </p:nvSpPr>
          <p:spPr>
            <a:xfrm>
              <a:off x="1819691" y="3739542"/>
              <a:ext cx="997709" cy="447815"/>
            </a:xfrm>
            <a:prstGeom prst="rect">
              <a:avLst/>
            </a:prstGeom>
            <a:noFill/>
          </p:spPr>
          <p:txBody>
            <a:bodyPr wrap="none" lIns="182880" tIns="146304" rIns="182880" bIns="146304" rtlCol="0">
              <a:spAutoFit/>
            </a:bodyPr>
            <a:lstStyle/>
            <a:p>
              <a:pPr>
                <a:lnSpc>
                  <a:spcPct val="90000"/>
                </a:lnSpc>
                <a:spcAft>
                  <a:spcPts val="600"/>
                </a:spcAft>
              </a:pPr>
              <a:r>
                <a:rPr lang="en-US" sz="1100" dirty="0">
                  <a:solidFill>
                    <a:schemeClr val="bg1"/>
                  </a:solidFill>
                </a:rPr>
                <a:t>Production</a:t>
              </a:r>
            </a:p>
          </p:txBody>
        </p:sp>
      </p:grpSp>
      <p:grpSp>
        <p:nvGrpSpPr>
          <p:cNvPr id="21" name="Group 20">
            <a:extLst>
              <a:ext uri="{FF2B5EF4-FFF2-40B4-BE49-F238E27FC236}">
                <a16:creationId xmlns:a16="http://schemas.microsoft.com/office/drawing/2014/main" id="{A3B31A80-8A05-8940-9EC0-F654FBE62D54}"/>
              </a:ext>
            </a:extLst>
          </p:cNvPr>
          <p:cNvGrpSpPr/>
          <p:nvPr/>
        </p:nvGrpSpPr>
        <p:grpSpPr>
          <a:xfrm>
            <a:off x="4306364" y="4054200"/>
            <a:ext cx="2336699" cy="257610"/>
            <a:chOff x="4228107" y="3809777"/>
            <a:chExt cx="2403988" cy="257610"/>
          </a:xfrm>
        </p:grpSpPr>
        <p:cxnSp>
          <p:nvCxnSpPr>
            <p:cNvPr id="72" name="Straight Arrow Connector 71">
              <a:extLst>
                <a:ext uri="{FF2B5EF4-FFF2-40B4-BE49-F238E27FC236}">
                  <a16:creationId xmlns:a16="http://schemas.microsoft.com/office/drawing/2014/main" id="{629B79E1-EF73-4E45-9CF3-3A4F0C89634F}"/>
                </a:ext>
              </a:extLst>
            </p:cNvPr>
            <p:cNvCxnSpPr/>
            <p:nvPr/>
          </p:nvCxnSpPr>
          <p:spPr>
            <a:xfrm>
              <a:off x="4228107" y="4067387"/>
              <a:ext cx="2403988" cy="0"/>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543690AF-80C1-314E-9EC6-37FB1F646EFB}"/>
                </a:ext>
              </a:extLst>
            </p:cNvPr>
            <p:cNvSpPr txBox="1"/>
            <p:nvPr/>
          </p:nvSpPr>
          <p:spPr>
            <a:xfrm>
              <a:off x="5348207" y="3809777"/>
              <a:ext cx="253707" cy="184666"/>
            </a:xfrm>
            <a:prstGeom prst="rect">
              <a:avLst/>
            </a:prstGeom>
            <a:noFill/>
            <a:ln>
              <a:noFill/>
            </a:ln>
          </p:spPr>
          <p:txBody>
            <a:bodyPr wrap="none" lIns="0" tIns="0" rIns="0" bIns="0" rtlCol="0">
              <a:spAutoFit/>
            </a:bodyPr>
            <a:lstStyle/>
            <a:p>
              <a:pPr algn="l"/>
              <a:r>
                <a:rPr lang="en-US" sz="1200" i="1">
                  <a:solidFill>
                    <a:schemeClr val="bg1"/>
                  </a:solidFill>
                </a:rPr>
                <a:t>fork</a:t>
              </a:r>
            </a:p>
          </p:txBody>
        </p:sp>
      </p:grpSp>
      <p:grpSp>
        <p:nvGrpSpPr>
          <p:cNvPr id="22" name="Group 21">
            <a:extLst>
              <a:ext uri="{FF2B5EF4-FFF2-40B4-BE49-F238E27FC236}">
                <a16:creationId xmlns:a16="http://schemas.microsoft.com/office/drawing/2014/main" id="{AFF58708-C3FE-B34B-AD30-2583BDAB11DD}"/>
              </a:ext>
            </a:extLst>
          </p:cNvPr>
          <p:cNvGrpSpPr/>
          <p:nvPr/>
        </p:nvGrpSpPr>
        <p:grpSpPr>
          <a:xfrm>
            <a:off x="5733885" y="4688016"/>
            <a:ext cx="914400" cy="506486"/>
            <a:chOff x="5722916" y="4443593"/>
            <a:chExt cx="914400" cy="506486"/>
          </a:xfrm>
        </p:grpSpPr>
        <p:cxnSp>
          <p:nvCxnSpPr>
            <p:cNvPr id="74" name="Straight Arrow Connector 73">
              <a:extLst>
                <a:ext uri="{FF2B5EF4-FFF2-40B4-BE49-F238E27FC236}">
                  <a16:creationId xmlns:a16="http://schemas.microsoft.com/office/drawing/2014/main" id="{9CCDA0B8-8485-0849-9FFA-15BEF0E521DF}"/>
                </a:ext>
              </a:extLst>
            </p:cNvPr>
            <p:cNvCxnSpPr>
              <a:cxnSpLocks/>
            </p:cNvCxnSpPr>
            <p:nvPr/>
          </p:nvCxnSpPr>
          <p:spPr>
            <a:xfrm flipH="1">
              <a:off x="5722916" y="4950079"/>
              <a:ext cx="914400" cy="0"/>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6F16C354-91ED-DA46-B447-34160173DE8E}"/>
                </a:ext>
              </a:extLst>
            </p:cNvPr>
            <p:cNvSpPr txBox="1"/>
            <p:nvPr/>
          </p:nvSpPr>
          <p:spPr>
            <a:xfrm>
              <a:off x="5991983" y="4443593"/>
              <a:ext cx="590236" cy="369332"/>
            </a:xfrm>
            <a:prstGeom prst="rect">
              <a:avLst/>
            </a:prstGeom>
            <a:noFill/>
            <a:ln>
              <a:noFill/>
            </a:ln>
          </p:spPr>
          <p:txBody>
            <a:bodyPr wrap="square" lIns="0" tIns="0" rIns="0" bIns="0" rtlCol="0">
              <a:spAutoFit/>
            </a:bodyPr>
            <a:lstStyle/>
            <a:p>
              <a:pPr algn="l"/>
              <a:r>
                <a:rPr lang="en-US" sz="1200" i="1" dirty="0">
                  <a:solidFill>
                    <a:schemeClr val="bg1"/>
                  </a:solidFill>
                </a:rPr>
                <a:t>pull request</a:t>
              </a:r>
            </a:p>
          </p:txBody>
        </p:sp>
      </p:grpSp>
      <p:grpSp>
        <p:nvGrpSpPr>
          <p:cNvPr id="23" name="Group 22">
            <a:extLst>
              <a:ext uri="{FF2B5EF4-FFF2-40B4-BE49-F238E27FC236}">
                <a16:creationId xmlns:a16="http://schemas.microsoft.com/office/drawing/2014/main" id="{B4074724-747E-074D-AEEA-7C04F92C696B}"/>
              </a:ext>
            </a:extLst>
          </p:cNvPr>
          <p:cNvGrpSpPr/>
          <p:nvPr/>
        </p:nvGrpSpPr>
        <p:grpSpPr>
          <a:xfrm>
            <a:off x="5225098" y="5005000"/>
            <a:ext cx="498470" cy="598601"/>
            <a:chOff x="5214129" y="4760577"/>
            <a:chExt cx="498470" cy="598601"/>
          </a:xfrm>
        </p:grpSpPr>
        <p:sp>
          <p:nvSpPr>
            <p:cNvPr id="12" name="Processing_E9F5" title="Icon of two interlocked gears">
              <a:extLst>
                <a:ext uri="{FF2B5EF4-FFF2-40B4-BE49-F238E27FC236}">
                  <a16:creationId xmlns:a16="http://schemas.microsoft.com/office/drawing/2014/main" id="{6F4DC1F6-82E7-E845-9B4A-D001DA2753E1}"/>
                </a:ext>
              </a:extLst>
            </p:cNvPr>
            <p:cNvSpPr>
              <a:spLocks noChangeAspect="1" noEditPoints="1"/>
            </p:cNvSpPr>
            <p:nvPr/>
          </p:nvSpPr>
          <p:spPr bwMode="auto">
            <a:xfrm>
              <a:off x="5219823" y="4760577"/>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28575"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79" name="TextBox 78">
              <a:extLst>
                <a:ext uri="{FF2B5EF4-FFF2-40B4-BE49-F238E27FC236}">
                  <a16:creationId xmlns:a16="http://schemas.microsoft.com/office/drawing/2014/main" id="{508AAE4C-8A09-4C4D-A335-7A6B7C258073}"/>
                </a:ext>
              </a:extLst>
            </p:cNvPr>
            <p:cNvSpPr txBox="1"/>
            <p:nvPr/>
          </p:nvSpPr>
          <p:spPr>
            <a:xfrm>
              <a:off x="5214129" y="5174512"/>
              <a:ext cx="498470" cy="184666"/>
            </a:xfrm>
            <a:prstGeom prst="rect">
              <a:avLst/>
            </a:prstGeom>
            <a:noFill/>
          </p:spPr>
          <p:txBody>
            <a:bodyPr wrap="none" lIns="0" tIns="0" rIns="0" bIns="0" rtlCol="0">
              <a:spAutoFit/>
            </a:bodyPr>
            <a:lstStyle/>
            <a:p>
              <a:pPr algn="l"/>
              <a:r>
                <a:rPr lang="en-US" sz="1200" i="1" dirty="0">
                  <a:solidFill>
                    <a:schemeClr val="bg1"/>
                  </a:solidFill>
                </a:rPr>
                <a:t>validate</a:t>
              </a:r>
            </a:p>
          </p:txBody>
        </p:sp>
      </p:grpSp>
      <p:grpSp>
        <p:nvGrpSpPr>
          <p:cNvPr id="140" name="Group 139">
            <a:extLst>
              <a:ext uri="{FF2B5EF4-FFF2-40B4-BE49-F238E27FC236}">
                <a16:creationId xmlns:a16="http://schemas.microsoft.com/office/drawing/2014/main" id="{83E53FAB-7012-6A4C-871D-324027D0D0E4}"/>
              </a:ext>
            </a:extLst>
          </p:cNvPr>
          <p:cNvGrpSpPr/>
          <p:nvPr/>
        </p:nvGrpSpPr>
        <p:grpSpPr>
          <a:xfrm>
            <a:off x="4306364" y="4520386"/>
            <a:ext cx="900384" cy="677104"/>
            <a:chOff x="4295395" y="4275963"/>
            <a:chExt cx="900384" cy="677104"/>
          </a:xfrm>
        </p:grpSpPr>
        <p:cxnSp>
          <p:nvCxnSpPr>
            <p:cNvPr id="76" name="Straight Arrow Connector 75">
              <a:extLst>
                <a:ext uri="{FF2B5EF4-FFF2-40B4-BE49-F238E27FC236}">
                  <a16:creationId xmlns:a16="http://schemas.microsoft.com/office/drawing/2014/main" id="{2C14020D-719F-0C4C-AB50-E7558D6B0524}"/>
                </a:ext>
              </a:extLst>
            </p:cNvPr>
            <p:cNvCxnSpPr>
              <a:cxnSpLocks/>
            </p:cNvCxnSpPr>
            <p:nvPr/>
          </p:nvCxnSpPr>
          <p:spPr>
            <a:xfrm flipH="1">
              <a:off x="4295395" y="4953067"/>
              <a:ext cx="851126" cy="0"/>
            </a:xfrm>
            <a:prstGeom prst="straightConnector1">
              <a:avLst/>
            </a:prstGeom>
            <a:ln w="19050">
              <a:solidFill>
                <a:schemeClr val="accent3"/>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9BCE34A8-4875-084C-8558-D50394FD7206}"/>
                </a:ext>
              </a:extLst>
            </p:cNvPr>
            <p:cNvSpPr txBox="1"/>
            <p:nvPr/>
          </p:nvSpPr>
          <p:spPr>
            <a:xfrm>
              <a:off x="4478565" y="4275963"/>
              <a:ext cx="717214" cy="553998"/>
            </a:xfrm>
            <a:prstGeom prst="rect">
              <a:avLst/>
            </a:prstGeom>
            <a:noFill/>
          </p:spPr>
          <p:txBody>
            <a:bodyPr wrap="square" lIns="0" tIns="0" rIns="0" bIns="0" rtlCol="0">
              <a:spAutoFit/>
            </a:bodyPr>
            <a:lstStyle/>
            <a:p>
              <a:pPr algn="l"/>
              <a:r>
                <a:rPr lang="en-US" sz="1200" i="1" dirty="0">
                  <a:solidFill>
                    <a:schemeClr val="bg1"/>
                  </a:solidFill>
                </a:rPr>
                <a:t>auto or </a:t>
              </a:r>
            </a:p>
            <a:p>
              <a:pPr algn="l"/>
              <a:r>
                <a:rPr lang="en-US" sz="1200" i="1" dirty="0">
                  <a:solidFill>
                    <a:schemeClr val="bg1"/>
                  </a:solidFill>
                </a:rPr>
                <a:t>manual merge</a:t>
              </a:r>
            </a:p>
          </p:txBody>
        </p:sp>
      </p:grpSp>
      <p:grpSp>
        <p:nvGrpSpPr>
          <p:cNvPr id="138" name="Group 137">
            <a:extLst>
              <a:ext uri="{FF2B5EF4-FFF2-40B4-BE49-F238E27FC236}">
                <a16:creationId xmlns:a16="http://schemas.microsoft.com/office/drawing/2014/main" id="{00C37CA1-CD4B-F14D-8C49-0B95DBE203F3}"/>
              </a:ext>
            </a:extLst>
          </p:cNvPr>
          <p:cNvGrpSpPr/>
          <p:nvPr/>
        </p:nvGrpSpPr>
        <p:grpSpPr>
          <a:xfrm>
            <a:off x="7997387" y="1948034"/>
            <a:ext cx="1219193" cy="1490295"/>
            <a:chOff x="7997387" y="1948034"/>
            <a:chExt cx="1219193" cy="1490295"/>
          </a:xfrm>
        </p:grpSpPr>
        <p:cxnSp>
          <p:nvCxnSpPr>
            <p:cNvPr id="83" name="Straight Arrow Connector 82">
              <a:extLst>
                <a:ext uri="{FF2B5EF4-FFF2-40B4-BE49-F238E27FC236}">
                  <a16:creationId xmlns:a16="http://schemas.microsoft.com/office/drawing/2014/main" id="{CE78CC37-A9AA-8949-9F87-5E6208FA9B69}"/>
                </a:ext>
              </a:extLst>
            </p:cNvPr>
            <p:cNvCxnSpPr>
              <a:cxnSpLocks/>
              <a:stCxn id="51" idx="0"/>
              <a:endCxn id="11" idx="2"/>
            </p:cNvCxnSpPr>
            <p:nvPr/>
          </p:nvCxnSpPr>
          <p:spPr>
            <a:xfrm flipH="1" flipV="1">
              <a:off x="7997387" y="1948034"/>
              <a:ext cx="67985" cy="1490295"/>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F97A5820-3B42-BC46-8CF4-AC73B63778BC}"/>
                </a:ext>
              </a:extLst>
            </p:cNvPr>
            <p:cNvSpPr/>
            <p:nvPr/>
          </p:nvSpPr>
          <p:spPr>
            <a:xfrm>
              <a:off x="8160102" y="2102984"/>
              <a:ext cx="1056478" cy="757130"/>
            </a:xfrm>
            <a:prstGeom prst="rect">
              <a:avLst/>
            </a:prstGeom>
          </p:spPr>
          <p:txBody>
            <a:bodyPr wrap="square">
              <a:spAutoFit/>
            </a:bodyPr>
            <a:lstStyle/>
            <a:p>
              <a:pPr>
                <a:lnSpc>
                  <a:spcPct val="90000"/>
                </a:lnSpc>
                <a:spcAft>
                  <a:spcPts val="600"/>
                </a:spcAft>
              </a:pPr>
              <a:r>
                <a:rPr lang="en-US" sz="1200" i="1" dirty="0">
                  <a:solidFill>
                    <a:schemeClr val="bg1"/>
                  </a:solidFill>
                </a:rPr>
                <a:t>deploy templates as part of build or manually</a:t>
              </a:r>
            </a:p>
          </p:txBody>
        </p:sp>
      </p:grpSp>
      <p:grpSp>
        <p:nvGrpSpPr>
          <p:cNvPr id="136" name="Group 135">
            <a:extLst>
              <a:ext uri="{FF2B5EF4-FFF2-40B4-BE49-F238E27FC236}">
                <a16:creationId xmlns:a16="http://schemas.microsoft.com/office/drawing/2014/main" id="{BC121C1B-766D-264A-96B9-4437B12CD999}"/>
              </a:ext>
            </a:extLst>
          </p:cNvPr>
          <p:cNvGrpSpPr/>
          <p:nvPr/>
        </p:nvGrpSpPr>
        <p:grpSpPr>
          <a:xfrm>
            <a:off x="8354753" y="1351481"/>
            <a:ext cx="3200234" cy="1784173"/>
            <a:chOff x="8416899" y="1351481"/>
            <a:chExt cx="3200234" cy="1784173"/>
          </a:xfrm>
        </p:grpSpPr>
        <p:grpSp>
          <p:nvGrpSpPr>
            <p:cNvPr id="13" name="Group 12">
              <a:extLst>
                <a:ext uri="{FF2B5EF4-FFF2-40B4-BE49-F238E27FC236}">
                  <a16:creationId xmlns:a16="http://schemas.microsoft.com/office/drawing/2014/main" id="{DDDE9358-188A-554D-87EE-565902A7833E}"/>
                </a:ext>
              </a:extLst>
            </p:cNvPr>
            <p:cNvGrpSpPr/>
            <p:nvPr/>
          </p:nvGrpSpPr>
          <p:grpSpPr>
            <a:xfrm>
              <a:off x="10318123" y="2296272"/>
              <a:ext cx="1299010" cy="839382"/>
              <a:chOff x="9470085" y="2650242"/>
              <a:chExt cx="1299010" cy="839382"/>
            </a:xfrm>
          </p:grpSpPr>
          <p:sp>
            <p:nvSpPr>
              <p:cNvPr id="14" name="people_12" descr="Group, partners, collaboration&#10;">
                <a:extLst>
                  <a:ext uri="{FF2B5EF4-FFF2-40B4-BE49-F238E27FC236}">
                    <a16:creationId xmlns:a16="http://schemas.microsoft.com/office/drawing/2014/main" id="{B5C0F32C-75CB-FB42-8908-76DCFFBD0A4C}"/>
                  </a:ext>
                </a:extLst>
              </p:cNvPr>
              <p:cNvSpPr>
                <a:spLocks noChangeAspect="1" noEditPoints="1"/>
              </p:cNvSpPr>
              <p:nvPr/>
            </p:nvSpPr>
            <p:spPr bwMode="auto">
              <a:xfrm>
                <a:off x="9945407" y="2650242"/>
                <a:ext cx="428704" cy="365760"/>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9050" cap="sq">
                <a:solidFill>
                  <a:srgbClr val="65A06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15" name="TextBox 14">
                <a:extLst>
                  <a:ext uri="{FF2B5EF4-FFF2-40B4-BE49-F238E27FC236}">
                    <a16:creationId xmlns:a16="http://schemas.microsoft.com/office/drawing/2014/main" id="{E6C6799B-4C73-EF40-8D2D-FDA2BA811279}"/>
                  </a:ext>
                </a:extLst>
              </p:cNvPr>
              <p:cNvSpPr txBox="1"/>
              <p:nvPr/>
            </p:nvSpPr>
            <p:spPr>
              <a:xfrm>
                <a:off x="9470085" y="3027959"/>
                <a:ext cx="1299010" cy="461665"/>
              </a:xfrm>
              <a:prstGeom prst="rect">
                <a:avLst/>
              </a:prstGeom>
              <a:noFill/>
            </p:spPr>
            <p:txBody>
              <a:bodyPr wrap="none" lIns="182880" tIns="146304" rIns="182880" bIns="146304" rtlCol="0">
                <a:spAutoFit/>
              </a:bodyPr>
              <a:lstStyle/>
              <a:p>
                <a:pPr>
                  <a:lnSpc>
                    <a:spcPct val="90000"/>
                  </a:lnSpc>
                  <a:spcAft>
                    <a:spcPts val="600"/>
                  </a:spcAft>
                </a:pPr>
                <a:r>
                  <a:rPr lang="en-US" sz="1200">
                    <a:solidFill>
                      <a:schemeClr val="bg1"/>
                    </a:solidFill>
                  </a:rPr>
                  <a:t>API developers</a:t>
                </a:r>
              </a:p>
            </p:txBody>
          </p:sp>
        </p:grpSp>
        <p:cxnSp>
          <p:nvCxnSpPr>
            <p:cNvPr id="94" name="Elbow Connector 93">
              <a:extLst>
                <a:ext uri="{FF2B5EF4-FFF2-40B4-BE49-F238E27FC236}">
                  <a16:creationId xmlns:a16="http://schemas.microsoft.com/office/drawing/2014/main" id="{49785432-1C6C-9045-BC91-CD95D5E8892E}"/>
                </a:ext>
              </a:extLst>
            </p:cNvPr>
            <p:cNvCxnSpPr>
              <a:cxnSpLocks/>
              <a:stCxn id="14" idx="21"/>
            </p:cNvCxnSpPr>
            <p:nvPr/>
          </p:nvCxnSpPr>
          <p:spPr>
            <a:xfrm flipH="1" flipV="1">
              <a:off x="8416899" y="1351481"/>
              <a:ext cx="2805250" cy="1112843"/>
            </a:xfrm>
            <a:prstGeom prst="bentConnector3">
              <a:avLst>
                <a:gd name="adj1" fmla="val -8149"/>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139" name="Group 138">
            <a:extLst>
              <a:ext uri="{FF2B5EF4-FFF2-40B4-BE49-F238E27FC236}">
                <a16:creationId xmlns:a16="http://schemas.microsoft.com/office/drawing/2014/main" id="{7303F258-E3FF-5A41-AC42-D41905B2A7F7}"/>
              </a:ext>
            </a:extLst>
          </p:cNvPr>
          <p:cNvGrpSpPr/>
          <p:nvPr/>
        </p:nvGrpSpPr>
        <p:grpSpPr>
          <a:xfrm>
            <a:off x="10670906" y="3090541"/>
            <a:ext cx="1755051" cy="1807803"/>
            <a:chOff x="10781519" y="3135654"/>
            <a:chExt cx="1755051" cy="1807803"/>
          </a:xfrm>
        </p:grpSpPr>
        <p:grpSp>
          <p:nvGrpSpPr>
            <p:cNvPr id="68" name="Group 67">
              <a:extLst>
                <a:ext uri="{FF2B5EF4-FFF2-40B4-BE49-F238E27FC236}">
                  <a16:creationId xmlns:a16="http://schemas.microsoft.com/office/drawing/2014/main" id="{78CEC079-0554-BC46-872B-2AC4FE8DF6FD}"/>
                </a:ext>
              </a:extLst>
            </p:cNvPr>
            <p:cNvGrpSpPr/>
            <p:nvPr/>
          </p:nvGrpSpPr>
          <p:grpSpPr>
            <a:xfrm>
              <a:off x="10781519" y="3729494"/>
              <a:ext cx="1755051" cy="461665"/>
              <a:chOff x="10064280" y="5685624"/>
              <a:chExt cx="1755051" cy="461665"/>
            </a:xfrm>
          </p:grpSpPr>
          <p:pic>
            <p:nvPicPr>
              <p:cNvPr id="27" name="Picture 26">
                <a:extLst>
                  <a:ext uri="{FF2B5EF4-FFF2-40B4-BE49-F238E27FC236}">
                    <a16:creationId xmlns:a16="http://schemas.microsoft.com/office/drawing/2014/main" id="{0BBBC238-FE44-3346-BE12-372A3A13512D}"/>
                  </a:ext>
                </a:extLst>
              </p:cNvPr>
              <p:cNvPicPr>
                <a:picLocks noChangeAspect="1"/>
              </p:cNvPicPr>
              <p:nvPr/>
            </p:nvPicPr>
            <p:blipFill rotWithShape="1">
              <a:blip r:embed="rId4"/>
              <a:srcRect b="27190"/>
              <a:stretch/>
            </p:blipFill>
            <p:spPr>
              <a:xfrm>
                <a:off x="10064280" y="5697092"/>
                <a:ext cx="548640" cy="439411"/>
              </a:xfrm>
              <a:prstGeom prst="rect">
                <a:avLst/>
              </a:prstGeom>
            </p:spPr>
          </p:pic>
          <p:sp>
            <p:nvSpPr>
              <p:cNvPr id="42" name="TextBox 41">
                <a:extLst>
                  <a:ext uri="{FF2B5EF4-FFF2-40B4-BE49-F238E27FC236}">
                    <a16:creationId xmlns:a16="http://schemas.microsoft.com/office/drawing/2014/main" id="{AACBECDA-22A6-AB40-BBA9-6698D0A355BB}"/>
                  </a:ext>
                </a:extLst>
              </p:cNvPr>
              <p:cNvSpPr txBox="1"/>
              <p:nvPr/>
            </p:nvSpPr>
            <p:spPr>
              <a:xfrm>
                <a:off x="10448864" y="5685624"/>
                <a:ext cx="1370467" cy="461665"/>
              </a:xfrm>
              <a:prstGeom prst="rect">
                <a:avLst/>
              </a:prstGeom>
              <a:noFill/>
            </p:spPr>
            <p:txBody>
              <a:bodyPr wrap="square" lIns="182880" tIns="146304" rIns="182880" bIns="146304" rtlCol="0">
                <a:spAutoFit/>
              </a:bodyPr>
              <a:lstStyle/>
              <a:p>
                <a:pPr>
                  <a:lnSpc>
                    <a:spcPct val="90000"/>
                  </a:lnSpc>
                  <a:spcAft>
                    <a:spcPts val="600"/>
                  </a:spcAft>
                </a:pPr>
                <a:r>
                  <a:rPr lang="en-US" sz="1200">
                    <a:solidFill>
                      <a:schemeClr val="bg1"/>
                    </a:solidFill>
                  </a:rPr>
                  <a:t>API definition</a:t>
                </a:r>
                <a:endParaRPr lang="en-US" sz="1000" i="1">
                  <a:solidFill>
                    <a:schemeClr val="bg1"/>
                  </a:solidFill>
                </a:endParaRPr>
              </a:p>
            </p:txBody>
          </p:sp>
        </p:grpSp>
        <p:grpSp>
          <p:nvGrpSpPr>
            <p:cNvPr id="67" name="Group 66">
              <a:extLst>
                <a:ext uri="{FF2B5EF4-FFF2-40B4-BE49-F238E27FC236}">
                  <a16:creationId xmlns:a16="http://schemas.microsoft.com/office/drawing/2014/main" id="{EAA52F82-5AD8-A447-B727-3FE8A2D7C367}"/>
                </a:ext>
              </a:extLst>
            </p:cNvPr>
            <p:cNvGrpSpPr/>
            <p:nvPr/>
          </p:nvGrpSpPr>
          <p:grpSpPr>
            <a:xfrm>
              <a:off x="10859832" y="4149393"/>
              <a:ext cx="1473522" cy="794064"/>
              <a:chOff x="8798702" y="5725638"/>
              <a:chExt cx="1473522" cy="794064"/>
            </a:xfrm>
          </p:grpSpPr>
          <p:pic>
            <p:nvPicPr>
              <p:cNvPr id="60" name="Graphic 59">
                <a:extLst>
                  <a:ext uri="{FF2B5EF4-FFF2-40B4-BE49-F238E27FC236}">
                    <a16:creationId xmlns:a16="http://schemas.microsoft.com/office/drawing/2014/main" id="{49F74D31-E87F-E740-9F6D-CBB178716AA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861277" y="6018723"/>
                <a:ext cx="274320" cy="274320"/>
              </a:xfrm>
              <a:prstGeom prst="rect">
                <a:avLst/>
              </a:prstGeom>
            </p:spPr>
          </p:pic>
          <p:sp>
            <p:nvSpPr>
              <p:cNvPr id="61" name="Rectangle 60">
                <a:extLst>
                  <a:ext uri="{FF2B5EF4-FFF2-40B4-BE49-F238E27FC236}">
                    <a16:creationId xmlns:a16="http://schemas.microsoft.com/office/drawing/2014/main" id="{B1C95C3F-ADAD-0F4A-81B4-0A85834ECE24}"/>
                  </a:ext>
                </a:extLst>
              </p:cNvPr>
              <p:cNvSpPr/>
              <p:nvPr/>
            </p:nvSpPr>
            <p:spPr bwMode="auto">
              <a:xfrm>
                <a:off x="8798702" y="5962064"/>
                <a:ext cx="365760" cy="365760"/>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ln>
                    <a:solidFill>
                      <a:schemeClr val="tx1"/>
                    </a:solidFill>
                  </a:ln>
                  <a:solidFill>
                    <a:schemeClr val="bg1"/>
                  </a:solidFill>
                  <a:ea typeface="Segoe UI" pitchFamily="34" charset="0"/>
                  <a:cs typeface="Segoe UI" pitchFamily="34" charset="0"/>
                </a:endParaRPr>
              </a:p>
            </p:txBody>
          </p:sp>
          <p:sp>
            <p:nvSpPr>
              <p:cNvPr id="64" name="TextBox 63">
                <a:extLst>
                  <a:ext uri="{FF2B5EF4-FFF2-40B4-BE49-F238E27FC236}">
                    <a16:creationId xmlns:a16="http://schemas.microsoft.com/office/drawing/2014/main" id="{4A0673B4-23A4-B043-8FF6-4796447AF34B}"/>
                  </a:ext>
                </a:extLst>
              </p:cNvPr>
              <p:cNvSpPr txBox="1"/>
              <p:nvPr/>
            </p:nvSpPr>
            <p:spPr>
              <a:xfrm>
                <a:off x="9119092" y="5725638"/>
                <a:ext cx="1153132" cy="794064"/>
              </a:xfrm>
              <a:prstGeom prst="rect">
                <a:avLst/>
              </a:prstGeom>
              <a:noFill/>
            </p:spPr>
            <p:txBody>
              <a:bodyPr wrap="square" lIns="182880" tIns="146304" rIns="182880" bIns="146304" rtlCol="0">
                <a:spAutoFit/>
              </a:bodyPr>
              <a:lstStyle/>
              <a:p>
                <a:pPr>
                  <a:lnSpc>
                    <a:spcPct val="90000"/>
                  </a:lnSpc>
                  <a:spcAft>
                    <a:spcPts val="600"/>
                  </a:spcAft>
                </a:pPr>
                <a:r>
                  <a:rPr lang="en-US" sz="1200">
                    <a:solidFill>
                      <a:schemeClr val="bg1"/>
                    </a:solidFill>
                  </a:rPr>
                  <a:t>API and operation policies</a:t>
                </a:r>
                <a:endParaRPr lang="en-US" sz="1000" i="1">
                  <a:solidFill>
                    <a:schemeClr val="bg1"/>
                  </a:solidFill>
                </a:endParaRPr>
              </a:p>
            </p:txBody>
          </p:sp>
        </p:grpSp>
        <p:cxnSp>
          <p:nvCxnSpPr>
            <p:cNvPr id="115" name="Straight Arrow Connector 114">
              <a:extLst>
                <a:ext uri="{FF2B5EF4-FFF2-40B4-BE49-F238E27FC236}">
                  <a16:creationId xmlns:a16="http://schemas.microsoft.com/office/drawing/2014/main" id="{2B6A095D-484E-6046-B9A3-BB922778C066}"/>
                </a:ext>
              </a:extLst>
            </p:cNvPr>
            <p:cNvCxnSpPr>
              <a:cxnSpLocks/>
            </p:cNvCxnSpPr>
            <p:nvPr/>
          </p:nvCxnSpPr>
          <p:spPr>
            <a:xfrm flipH="1">
              <a:off x="11033819" y="3135654"/>
              <a:ext cx="614" cy="533283"/>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41601340-39DD-604C-987C-40023538E07F}"/>
                </a:ext>
              </a:extLst>
            </p:cNvPr>
            <p:cNvSpPr txBox="1"/>
            <p:nvPr/>
          </p:nvSpPr>
          <p:spPr>
            <a:xfrm>
              <a:off x="11116574" y="3262435"/>
              <a:ext cx="330475" cy="184666"/>
            </a:xfrm>
            <a:prstGeom prst="rect">
              <a:avLst/>
            </a:prstGeom>
            <a:noFill/>
          </p:spPr>
          <p:txBody>
            <a:bodyPr wrap="none" lIns="0" tIns="0" rIns="0" bIns="0" rtlCol="0">
              <a:spAutoFit/>
            </a:bodyPr>
            <a:lstStyle/>
            <a:p>
              <a:pPr algn="l"/>
              <a:r>
                <a:rPr lang="en-US" sz="1200" i="1">
                  <a:solidFill>
                    <a:schemeClr val="bg1"/>
                  </a:solidFill>
                </a:rPr>
                <a:t>write</a:t>
              </a:r>
            </a:p>
          </p:txBody>
        </p:sp>
      </p:grpSp>
      <p:grpSp>
        <p:nvGrpSpPr>
          <p:cNvPr id="26" name="Group 25">
            <a:extLst>
              <a:ext uri="{FF2B5EF4-FFF2-40B4-BE49-F238E27FC236}">
                <a16:creationId xmlns:a16="http://schemas.microsoft.com/office/drawing/2014/main" id="{35C804A7-1FE1-AE46-B8B6-098C4A132CA4}"/>
              </a:ext>
            </a:extLst>
          </p:cNvPr>
          <p:cNvGrpSpPr/>
          <p:nvPr/>
        </p:nvGrpSpPr>
        <p:grpSpPr>
          <a:xfrm>
            <a:off x="7425595" y="1000210"/>
            <a:ext cx="1143583" cy="947824"/>
            <a:chOff x="7052720" y="1000210"/>
            <a:chExt cx="1143583" cy="947824"/>
          </a:xfrm>
        </p:grpSpPr>
        <p:sp>
          <p:nvSpPr>
            <p:cNvPr id="11" name="TextBox 10">
              <a:extLst>
                <a:ext uri="{FF2B5EF4-FFF2-40B4-BE49-F238E27FC236}">
                  <a16:creationId xmlns:a16="http://schemas.microsoft.com/office/drawing/2014/main" id="{990EB682-E55B-994C-9105-90896FD68642}"/>
                </a:ext>
              </a:extLst>
            </p:cNvPr>
            <p:cNvSpPr txBox="1"/>
            <p:nvPr/>
          </p:nvSpPr>
          <p:spPr>
            <a:xfrm>
              <a:off x="7052720" y="1500219"/>
              <a:ext cx="1143583" cy="447815"/>
            </a:xfrm>
            <a:prstGeom prst="rect">
              <a:avLst/>
            </a:prstGeom>
            <a:noFill/>
            <a:ln>
              <a:noFill/>
            </a:ln>
          </p:spPr>
          <p:txBody>
            <a:bodyPr wrap="none" lIns="182880" tIns="146304" rIns="182880" bIns="146304" rtlCol="0">
              <a:spAutoFit/>
            </a:bodyPr>
            <a:lstStyle/>
            <a:p>
              <a:pPr>
                <a:lnSpc>
                  <a:spcPct val="90000"/>
                </a:lnSpc>
                <a:spcAft>
                  <a:spcPts val="600"/>
                </a:spcAft>
              </a:pPr>
              <a:r>
                <a:rPr lang="en-US" sz="1100">
                  <a:solidFill>
                    <a:schemeClr val="bg1"/>
                  </a:solidFill>
                </a:rPr>
                <a:t>Development</a:t>
              </a:r>
            </a:p>
          </p:txBody>
        </p:sp>
        <p:pic>
          <p:nvPicPr>
            <p:cNvPr id="66" name="Picture 65">
              <a:extLst>
                <a:ext uri="{FF2B5EF4-FFF2-40B4-BE49-F238E27FC236}">
                  <a16:creationId xmlns:a16="http://schemas.microsoft.com/office/drawing/2014/main" id="{69CF3A99-F41D-DB48-B4D4-536C25CCD44B}"/>
                </a:ext>
              </a:extLst>
            </p:cNvPr>
            <p:cNvPicPr>
              <a:picLocks noChangeAspect="1"/>
            </p:cNvPicPr>
            <p:nvPr/>
          </p:nvPicPr>
          <p:blipFill>
            <a:blip r:embed="rId3">
              <a:duotone>
                <a:srgbClr val="107C10">
                  <a:shade val="45000"/>
                  <a:satMod val="135000"/>
                </a:srgbClr>
                <a:prstClr val="white"/>
              </a:duotone>
              <a:extLst>
                <a:ext uri="{28A0092B-C50C-407E-A947-70E740481C1C}">
                  <a14:useLocalDpi xmlns:a14="http://schemas.microsoft.com/office/drawing/2010/main" val="0"/>
                </a:ext>
              </a:extLst>
            </a:blip>
            <a:stretch>
              <a:fillRect/>
            </a:stretch>
          </p:blipFill>
          <p:spPr>
            <a:xfrm>
              <a:off x="7330346" y="1000210"/>
              <a:ext cx="627103" cy="627103"/>
            </a:xfrm>
            <a:prstGeom prst="rect">
              <a:avLst/>
            </a:prstGeom>
            <a:ln>
              <a:noFill/>
            </a:ln>
          </p:spPr>
        </p:pic>
      </p:grpSp>
      <p:grpSp>
        <p:nvGrpSpPr>
          <p:cNvPr id="137" name="Group 136">
            <a:extLst>
              <a:ext uri="{FF2B5EF4-FFF2-40B4-BE49-F238E27FC236}">
                <a16:creationId xmlns:a16="http://schemas.microsoft.com/office/drawing/2014/main" id="{71314902-0AFE-A845-8470-92DC84F2ACA1}"/>
              </a:ext>
            </a:extLst>
          </p:cNvPr>
          <p:cNvGrpSpPr/>
          <p:nvPr/>
        </p:nvGrpSpPr>
        <p:grpSpPr>
          <a:xfrm>
            <a:off x="8240350" y="1450519"/>
            <a:ext cx="2109507" cy="2946846"/>
            <a:chOff x="8181949" y="1461300"/>
            <a:chExt cx="2109507" cy="2946846"/>
          </a:xfrm>
        </p:grpSpPr>
        <p:grpSp>
          <p:nvGrpSpPr>
            <p:cNvPr id="82" name="Group 81">
              <a:extLst>
                <a:ext uri="{FF2B5EF4-FFF2-40B4-BE49-F238E27FC236}">
                  <a16:creationId xmlns:a16="http://schemas.microsoft.com/office/drawing/2014/main" id="{4D2383CE-F8CA-4B47-B121-A6CD29D7C92E}"/>
                </a:ext>
              </a:extLst>
            </p:cNvPr>
            <p:cNvGrpSpPr/>
            <p:nvPr/>
          </p:nvGrpSpPr>
          <p:grpSpPr>
            <a:xfrm>
              <a:off x="8181949" y="1461300"/>
              <a:ext cx="1545789" cy="2946846"/>
              <a:chOff x="8181949" y="1461300"/>
              <a:chExt cx="1545789" cy="2946846"/>
            </a:xfrm>
          </p:grpSpPr>
          <p:cxnSp>
            <p:nvCxnSpPr>
              <p:cNvPr id="56" name="Straight Connector 55">
                <a:extLst>
                  <a:ext uri="{FF2B5EF4-FFF2-40B4-BE49-F238E27FC236}">
                    <a16:creationId xmlns:a16="http://schemas.microsoft.com/office/drawing/2014/main" id="{83CBB145-1203-1B4B-8DAF-8ECA7BFE66DE}"/>
                  </a:ext>
                </a:extLst>
              </p:cNvPr>
              <p:cNvCxnSpPr>
                <a:cxnSpLocks/>
              </p:cNvCxnSpPr>
              <p:nvPr/>
            </p:nvCxnSpPr>
            <p:spPr>
              <a:xfrm>
                <a:off x="8181949" y="1461300"/>
                <a:ext cx="1544746" cy="766127"/>
              </a:xfrm>
              <a:prstGeom prst="line">
                <a:avLst/>
              </a:prstGeom>
              <a:ln w="19050">
                <a:solidFill>
                  <a:srgbClr val="65A065"/>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04BB70-A9EA-534A-B36F-60C5220A482B}"/>
                  </a:ext>
                </a:extLst>
              </p:cNvPr>
              <p:cNvCxnSpPr/>
              <p:nvPr/>
            </p:nvCxnSpPr>
            <p:spPr>
              <a:xfrm>
                <a:off x="9727738" y="2257067"/>
                <a:ext cx="0" cy="1757173"/>
              </a:xfrm>
              <a:prstGeom prst="line">
                <a:avLst/>
              </a:prstGeom>
              <a:ln w="19050">
                <a:solidFill>
                  <a:srgbClr val="65A065"/>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834D6FBB-D337-F64B-AFCA-2D390F9E9C22}"/>
                  </a:ext>
                </a:extLst>
              </p:cNvPr>
              <p:cNvCxnSpPr>
                <a:cxnSpLocks/>
              </p:cNvCxnSpPr>
              <p:nvPr/>
            </p:nvCxnSpPr>
            <p:spPr>
              <a:xfrm flipH="1">
                <a:off x="8954322" y="4050771"/>
                <a:ext cx="766465" cy="357375"/>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92" name="TextBox 91">
              <a:extLst>
                <a:ext uri="{FF2B5EF4-FFF2-40B4-BE49-F238E27FC236}">
                  <a16:creationId xmlns:a16="http://schemas.microsoft.com/office/drawing/2014/main" id="{8DB2B84D-ADE9-EC43-AF82-8B166FBD29FD}"/>
                </a:ext>
              </a:extLst>
            </p:cNvPr>
            <p:cNvSpPr txBox="1"/>
            <p:nvPr/>
          </p:nvSpPr>
          <p:spPr>
            <a:xfrm>
              <a:off x="9842038" y="2987044"/>
              <a:ext cx="449418" cy="184666"/>
            </a:xfrm>
            <a:prstGeom prst="rect">
              <a:avLst/>
            </a:prstGeom>
            <a:noFill/>
          </p:spPr>
          <p:txBody>
            <a:bodyPr wrap="none" lIns="0" tIns="0" rIns="0" bIns="0" rtlCol="0">
              <a:spAutoFit/>
            </a:bodyPr>
            <a:lstStyle/>
            <a:p>
              <a:pPr algn="l"/>
              <a:r>
                <a:rPr lang="en-US" sz="1200" i="1">
                  <a:solidFill>
                    <a:schemeClr val="bg1"/>
                  </a:solidFill>
                </a:rPr>
                <a:t>extract</a:t>
              </a:r>
            </a:p>
          </p:txBody>
        </p:sp>
      </p:grpSp>
      <p:sp>
        <p:nvSpPr>
          <p:cNvPr id="84" name="Freeform 83">
            <a:extLst>
              <a:ext uri="{FF2B5EF4-FFF2-40B4-BE49-F238E27FC236}">
                <a16:creationId xmlns:a16="http://schemas.microsoft.com/office/drawing/2014/main" id="{4C1BF9E5-9277-3845-8495-F4EC49FD7C62}"/>
              </a:ext>
            </a:extLst>
          </p:cNvPr>
          <p:cNvSpPr/>
          <p:nvPr/>
        </p:nvSpPr>
        <p:spPr bwMode="auto">
          <a:xfrm>
            <a:off x="3037840" y="3799840"/>
            <a:ext cx="175926" cy="1066800"/>
          </a:xfrm>
          <a:custGeom>
            <a:avLst/>
            <a:gdLst>
              <a:gd name="connsiteX0" fmla="*/ 0 w 175926"/>
              <a:gd name="connsiteY0" fmla="*/ 0 h 1066800"/>
              <a:gd name="connsiteX1" fmla="*/ 101600 w 175926"/>
              <a:gd name="connsiteY1" fmla="*/ 1066800 h 1066800"/>
            </a:gdLst>
            <a:ahLst/>
            <a:cxnLst>
              <a:cxn ang="0">
                <a:pos x="connsiteX0" y="connsiteY0"/>
              </a:cxn>
              <a:cxn ang="0">
                <a:pos x="connsiteX1" y="connsiteY1"/>
              </a:cxn>
            </a:cxnLst>
            <a:rect l="l" t="t" r="r" b="b"/>
            <a:pathLst>
              <a:path w="175926" h="1066800">
                <a:moveTo>
                  <a:pt x="0" y="0"/>
                </a:moveTo>
                <a:cubicBezTo>
                  <a:pt x="131233" y="498686"/>
                  <a:pt x="262467" y="997373"/>
                  <a:pt x="101600" y="1066800"/>
                </a:cubicBezTo>
              </a:path>
            </a:pathLst>
          </a:cu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bg1"/>
              </a:solidFill>
            </a:endParaRPr>
          </a:p>
        </p:txBody>
      </p:sp>
      <p:grpSp>
        <p:nvGrpSpPr>
          <p:cNvPr id="16" name="Group 15">
            <a:extLst>
              <a:ext uri="{FF2B5EF4-FFF2-40B4-BE49-F238E27FC236}">
                <a16:creationId xmlns:a16="http://schemas.microsoft.com/office/drawing/2014/main" id="{76485B7F-8EAC-4C55-929F-EA8A42720941}"/>
              </a:ext>
            </a:extLst>
          </p:cNvPr>
          <p:cNvGrpSpPr/>
          <p:nvPr/>
        </p:nvGrpSpPr>
        <p:grpSpPr>
          <a:xfrm>
            <a:off x="192083" y="1301112"/>
            <a:ext cx="2338086" cy="1671032"/>
            <a:chOff x="192083" y="1301112"/>
            <a:chExt cx="2338086" cy="1671032"/>
          </a:xfrm>
        </p:grpSpPr>
        <p:grpSp>
          <p:nvGrpSpPr>
            <p:cNvPr id="135" name="Group 134">
              <a:extLst>
                <a:ext uri="{FF2B5EF4-FFF2-40B4-BE49-F238E27FC236}">
                  <a16:creationId xmlns:a16="http://schemas.microsoft.com/office/drawing/2014/main" id="{29BC3124-78BA-9A43-A5AB-14C817D6E499}"/>
                </a:ext>
              </a:extLst>
            </p:cNvPr>
            <p:cNvGrpSpPr/>
            <p:nvPr/>
          </p:nvGrpSpPr>
          <p:grpSpPr>
            <a:xfrm>
              <a:off x="192083" y="1301112"/>
              <a:ext cx="2338086" cy="1671032"/>
              <a:chOff x="871834" y="1370523"/>
              <a:chExt cx="1974406" cy="1671032"/>
            </a:xfrm>
          </p:grpSpPr>
          <p:sp>
            <p:nvSpPr>
              <p:cNvPr id="18" name="TextBox 17">
                <a:extLst>
                  <a:ext uri="{FF2B5EF4-FFF2-40B4-BE49-F238E27FC236}">
                    <a16:creationId xmlns:a16="http://schemas.microsoft.com/office/drawing/2014/main" id="{16030D93-313E-304A-BE22-2899AB64E14D}"/>
                  </a:ext>
                </a:extLst>
              </p:cNvPr>
              <p:cNvSpPr txBox="1"/>
              <p:nvPr/>
            </p:nvSpPr>
            <p:spPr>
              <a:xfrm>
                <a:off x="871834" y="2579890"/>
                <a:ext cx="1058239" cy="461665"/>
              </a:xfrm>
              <a:prstGeom prst="rect">
                <a:avLst/>
              </a:prstGeom>
              <a:noFill/>
            </p:spPr>
            <p:txBody>
              <a:bodyPr wrap="none" lIns="182880" tIns="146304" rIns="182880" bIns="146304" rtlCol="0">
                <a:spAutoFit/>
              </a:bodyPr>
              <a:lstStyle/>
              <a:p>
                <a:pPr>
                  <a:lnSpc>
                    <a:spcPct val="90000"/>
                  </a:lnSpc>
                  <a:spcAft>
                    <a:spcPts val="600"/>
                  </a:spcAft>
                </a:pPr>
                <a:r>
                  <a:rPr lang="en-US" sz="1200">
                    <a:solidFill>
                      <a:schemeClr val="bg1"/>
                    </a:solidFill>
                  </a:rPr>
                  <a:t>API publishers</a:t>
                </a:r>
              </a:p>
            </p:txBody>
          </p:sp>
          <p:cxnSp>
            <p:nvCxnSpPr>
              <p:cNvPr id="105" name="Elbow Connector 104">
                <a:extLst>
                  <a:ext uri="{FF2B5EF4-FFF2-40B4-BE49-F238E27FC236}">
                    <a16:creationId xmlns:a16="http://schemas.microsoft.com/office/drawing/2014/main" id="{CC484951-D4E2-484E-A62E-AF073E7D0F9E}"/>
                  </a:ext>
                </a:extLst>
              </p:cNvPr>
              <p:cNvCxnSpPr>
                <a:cxnSpLocks/>
                <a:stCxn id="117" idx="1"/>
              </p:cNvCxnSpPr>
              <p:nvPr/>
            </p:nvCxnSpPr>
            <p:spPr>
              <a:xfrm flipV="1">
                <a:off x="1401125" y="1370523"/>
                <a:ext cx="1445115" cy="896839"/>
              </a:xfrm>
              <a:prstGeom prst="bentConnector3">
                <a:avLst>
                  <a:gd name="adj1" fmla="val 252"/>
                </a:avLst>
              </a:prstGeom>
              <a:ln w="19050">
                <a:solidFill>
                  <a:schemeClr val="accent3"/>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117" name="people_12" descr="Group, partners, collaboration&#10;">
              <a:extLst>
                <a:ext uri="{FF2B5EF4-FFF2-40B4-BE49-F238E27FC236}">
                  <a16:creationId xmlns:a16="http://schemas.microsoft.com/office/drawing/2014/main" id="{9FA0B059-A98D-44CE-B23E-0201B50575FC}"/>
                </a:ext>
              </a:extLst>
            </p:cNvPr>
            <p:cNvSpPr>
              <a:spLocks noChangeAspect="1" noEditPoints="1"/>
            </p:cNvSpPr>
            <p:nvPr/>
          </p:nvSpPr>
          <p:spPr bwMode="auto">
            <a:xfrm>
              <a:off x="605131" y="2170979"/>
              <a:ext cx="428704" cy="365760"/>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9050" cap="sq">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nvGrpSpPr>
          <p:cNvPr id="53" name="Group 52">
            <a:extLst>
              <a:ext uri="{FF2B5EF4-FFF2-40B4-BE49-F238E27FC236}">
                <a16:creationId xmlns:a16="http://schemas.microsoft.com/office/drawing/2014/main" id="{4156AEB8-25EB-41D7-8104-2BF33C08F87E}"/>
              </a:ext>
            </a:extLst>
          </p:cNvPr>
          <p:cNvGrpSpPr/>
          <p:nvPr/>
        </p:nvGrpSpPr>
        <p:grpSpPr>
          <a:xfrm>
            <a:off x="1287736" y="1944345"/>
            <a:ext cx="3177459" cy="4499348"/>
            <a:chOff x="1287736" y="1944345"/>
            <a:chExt cx="3177459" cy="4499348"/>
          </a:xfrm>
        </p:grpSpPr>
        <p:grpSp>
          <p:nvGrpSpPr>
            <p:cNvPr id="52" name="Group 51">
              <a:extLst>
                <a:ext uri="{FF2B5EF4-FFF2-40B4-BE49-F238E27FC236}">
                  <a16:creationId xmlns:a16="http://schemas.microsoft.com/office/drawing/2014/main" id="{4FEA6372-EED4-4E06-AFDC-F013BBFAB24A}"/>
                </a:ext>
              </a:extLst>
            </p:cNvPr>
            <p:cNvGrpSpPr/>
            <p:nvPr/>
          </p:nvGrpSpPr>
          <p:grpSpPr>
            <a:xfrm>
              <a:off x="1287736" y="1944345"/>
              <a:ext cx="3177459" cy="4499348"/>
              <a:chOff x="1287736" y="1944345"/>
              <a:chExt cx="3177459" cy="4499348"/>
            </a:xfrm>
          </p:grpSpPr>
          <p:grpSp>
            <p:nvGrpSpPr>
              <p:cNvPr id="19" name="Group 18">
                <a:extLst>
                  <a:ext uri="{FF2B5EF4-FFF2-40B4-BE49-F238E27FC236}">
                    <a16:creationId xmlns:a16="http://schemas.microsoft.com/office/drawing/2014/main" id="{4C4334B5-FA11-44EA-8EFE-0BCD95CC7794}"/>
                  </a:ext>
                </a:extLst>
              </p:cNvPr>
              <p:cNvGrpSpPr/>
              <p:nvPr/>
            </p:nvGrpSpPr>
            <p:grpSpPr>
              <a:xfrm>
                <a:off x="1287736" y="1944345"/>
                <a:ext cx="3172746" cy="4499348"/>
                <a:chOff x="1287736" y="1944345"/>
                <a:chExt cx="3172746" cy="4499348"/>
              </a:xfrm>
            </p:grpSpPr>
            <p:sp>
              <p:nvSpPr>
                <p:cNvPr id="81" name="Rectangle 80">
                  <a:extLst>
                    <a:ext uri="{FF2B5EF4-FFF2-40B4-BE49-F238E27FC236}">
                      <a16:creationId xmlns:a16="http://schemas.microsoft.com/office/drawing/2014/main" id="{720A1B14-0D05-4647-8C96-E966A4AFD746}"/>
                    </a:ext>
                  </a:extLst>
                </p:cNvPr>
                <p:cNvSpPr/>
                <p:nvPr/>
              </p:nvSpPr>
              <p:spPr>
                <a:xfrm>
                  <a:off x="1287736" y="1975650"/>
                  <a:ext cx="1468662" cy="757130"/>
                </a:xfrm>
                <a:prstGeom prst="rect">
                  <a:avLst/>
                </a:prstGeom>
              </p:spPr>
              <p:txBody>
                <a:bodyPr wrap="square">
                  <a:spAutoFit/>
                </a:bodyPr>
                <a:lstStyle/>
                <a:p>
                  <a:pPr>
                    <a:lnSpc>
                      <a:spcPct val="90000"/>
                    </a:lnSpc>
                    <a:spcAft>
                      <a:spcPts val="600"/>
                    </a:spcAft>
                  </a:pPr>
                  <a:r>
                    <a:rPr lang="en-US" sz="1200" i="1" dirty="0">
                      <a:solidFill>
                        <a:schemeClr val="bg1"/>
                      </a:solidFill>
                    </a:rPr>
                    <a:t>deploy full or subset of templates on schedule or on request</a:t>
                  </a:r>
                </a:p>
              </p:txBody>
            </p:sp>
            <p:grpSp>
              <p:nvGrpSpPr>
                <p:cNvPr id="17" name="Group 16">
                  <a:extLst>
                    <a:ext uri="{FF2B5EF4-FFF2-40B4-BE49-F238E27FC236}">
                      <a16:creationId xmlns:a16="http://schemas.microsoft.com/office/drawing/2014/main" id="{71BCA1BA-41C5-42DF-8410-9A5870F0ABD2}"/>
                    </a:ext>
                  </a:extLst>
                </p:cNvPr>
                <p:cNvGrpSpPr/>
                <p:nvPr/>
              </p:nvGrpSpPr>
              <p:grpSpPr>
                <a:xfrm>
                  <a:off x="1324515" y="1944345"/>
                  <a:ext cx="3135967" cy="4499348"/>
                  <a:chOff x="1324515" y="1944345"/>
                  <a:chExt cx="3135967" cy="4499348"/>
                </a:xfrm>
              </p:grpSpPr>
              <p:cxnSp>
                <p:nvCxnSpPr>
                  <p:cNvPr id="85" name="Straight Arrow Connector 84">
                    <a:extLst>
                      <a:ext uri="{FF2B5EF4-FFF2-40B4-BE49-F238E27FC236}">
                        <a16:creationId xmlns:a16="http://schemas.microsoft.com/office/drawing/2014/main" id="{927D1673-4AC0-CC42-B3DD-940F0868E8A7}"/>
                      </a:ext>
                    </a:extLst>
                  </p:cNvPr>
                  <p:cNvCxnSpPr>
                    <a:cxnSpLocks/>
                  </p:cNvCxnSpPr>
                  <p:nvPr/>
                </p:nvCxnSpPr>
                <p:spPr>
                  <a:xfrm flipV="1">
                    <a:off x="2942810" y="1944345"/>
                    <a:ext cx="1" cy="1527923"/>
                  </a:xfrm>
                  <a:prstGeom prst="straightConnector1">
                    <a:avLst/>
                  </a:prstGeom>
                  <a:ln w="19050">
                    <a:solidFill>
                      <a:schemeClr val="accent3"/>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02" name="Group 101">
                    <a:extLst>
                      <a:ext uri="{FF2B5EF4-FFF2-40B4-BE49-F238E27FC236}">
                        <a16:creationId xmlns:a16="http://schemas.microsoft.com/office/drawing/2014/main" id="{7D0CEB88-94AB-44D9-B5AB-C64EEF43810B}"/>
                      </a:ext>
                    </a:extLst>
                  </p:cNvPr>
                  <p:cNvGrpSpPr/>
                  <p:nvPr/>
                </p:nvGrpSpPr>
                <p:grpSpPr>
                  <a:xfrm>
                    <a:off x="1324515" y="3465965"/>
                    <a:ext cx="3135967" cy="2977728"/>
                    <a:chOff x="1129199" y="3465965"/>
                    <a:chExt cx="3135967" cy="2977728"/>
                  </a:xfrm>
                </p:grpSpPr>
                <p:grpSp>
                  <p:nvGrpSpPr>
                    <p:cNvPr id="133" name="Group 132">
                      <a:extLst>
                        <a:ext uri="{FF2B5EF4-FFF2-40B4-BE49-F238E27FC236}">
                          <a16:creationId xmlns:a16="http://schemas.microsoft.com/office/drawing/2014/main" id="{25C3616C-7225-3B48-94E4-5F2D732079DE}"/>
                        </a:ext>
                      </a:extLst>
                    </p:cNvPr>
                    <p:cNvGrpSpPr/>
                    <p:nvPr/>
                  </p:nvGrpSpPr>
                  <p:grpSpPr>
                    <a:xfrm>
                      <a:off x="1322307" y="3465965"/>
                      <a:ext cx="2942859" cy="2977728"/>
                      <a:chOff x="1322307" y="3465965"/>
                      <a:chExt cx="2942859" cy="2977728"/>
                    </a:xfrm>
                  </p:grpSpPr>
                  <p:sp>
                    <p:nvSpPr>
                      <p:cNvPr id="69" name="TextBox 68">
                        <a:extLst>
                          <a:ext uri="{FF2B5EF4-FFF2-40B4-BE49-F238E27FC236}">
                            <a16:creationId xmlns:a16="http://schemas.microsoft.com/office/drawing/2014/main" id="{C4E71A17-F830-0D45-AB60-1635198DC7A2}"/>
                          </a:ext>
                        </a:extLst>
                      </p:cNvPr>
                      <p:cNvSpPr txBox="1"/>
                      <p:nvPr/>
                    </p:nvSpPr>
                    <p:spPr>
                      <a:xfrm>
                        <a:off x="2472926" y="5982028"/>
                        <a:ext cx="1792240"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Publisher repository</a:t>
                        </a:r>
                      </a:p>
                    </p:txBody>
                  </p:sp>
                  <p:grpSp>
                    <p:nvGrpSpPr>
                      <p:cNvPr id="47" name="Group 46">
                        <a:extLst>
                          <a:ext uri="{FF2B5EF4-FFF2-40B4-BE49-F238E27FC236}">
                            <a16:creationId xmlns:a16="http://schemas.microsoft.com/office/drawing/2014/main" id="{E7EA93C7-D110-A541-91BC-85AFADB96251}"/>
                          </a:ext>
                        </a:extLst>
                      </p:cNvPr>
                      <p:cNvGrpSpPr/>
                      <p:nvPr/>
                    </p:nvGrpSpPr>
                    <p:grpSpPr>
                      <a:xfrm>
                        <a:off x="1322307" y="3465965"/>
                        <a:ext cx="2789112" cy="2935269"/>
                        <a:chOff x="1213835" y="3862412"/>
                        <a:chExt cx="2789112" cy="2935269"/>
                      </a:xfrm>
                    </p:grpSpPr>
                    <p:grpSp>
                      <p:nvGrpSpPr>
                        <p:cNvPr id="34" name="Group 33">
                          <a:extLst>
                            <a:ext uri="{FF2B5EF4-FFF2-40B4-BE49-F238E27FC236}">
                              <a16:creationId xmlns:a16="http://schemas.microsoft.com/office/drawing/2014/main" id="{07498F8F-8A79-B246-A962-EBDA6A338600}"/>
                            </a:ext>
                          </a:extLst>
                        </p:cNvPr>
                        <p:cNvGrpSpPr/>
                        <p:nvPr/>
                      </p:nvGrpSpPr>
                      <p:grpSpPr>
                        <a:xfrm>
                          <a:off x="2350433" y="3916159"/>
                          <a:ext cx="1586999" cy="828798"/>
                          <a:chOff x="3382477" y="2649126"/>
                          <a:chExt cx="1586999" cy="828798"/>
                        </a:xfrm>
                      </p:grpSpPr>
                      <p:sp>
                        <p:nvSpPr>
                          <p:cNvPr id="29" name="TextBox 28">
                            <a:extLst>
                              <a:ext uri="{FF2B5EF4-FFF2-40B4-BE49-F238E27FC236}">
                                <a16:creationId xmlns:a16="http://schemas.microsoft.com/office/drawing/2014/main" id="{ACA20D73-4255-D24F-9EA4-C371442F904F}"/>
                              </a:ext>
                            </a:extLst>
                          </p:cNvPr>
                          <p:cNvSpPr txBox="1"/>
                          <p:nvPr/>
                        </p:nvSpPr>
                        <p:spPr>
                          <a:xfrm>
                            <a:off x="3382477" y="3016259"/>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dirty="0">
                                <a:solidFill>
                                  <a:schemeClr val="bg1"/>
                                </a:solidFill>
                              </a:rPr>
                              <a:t>Service template</a:t>
                            </a:r>
                          </a:p>
                        </p:txBody>
                      </p:sp>
                      <p:pic>
                        <p:nvPicPr>
                          <p:cNvPr id="30" name="Picture 29">
                            <a:extLst>
                              <a:ext uri="{FF2B5EF4-FFF2-40B4-BE49-F238E27FC236}">
                                <a16:creationId xmlns:a16="http://schemas.microsoft.com/office/drawing/2014/main" id="{E625BA86-B711-C945-8F04-E22C8A49259D}"/>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906620" y="2649126"/>
                            <a:ext cx="537718" cy="545744"/>
                          </a:xfrm>
                          <a:prstGeom prst="rect">
                            <a:avLst/>
                          </a:prstGeom>
                        </p:spPr>
                      </p:pic>
                    </p:grpSp>
                    <p:grpSp>
                      <p:nvGrpSpPr>
                        <p:cNvPr id="35" name="Group 34">
                          <a:extLst>
                            <a:ext uri="{FF2B5EF4-FFF2-40B4-BE49-F238E27FC236}">
                              <a16:creationId xmlns:a16="http://schemas.microsoft.com/office/drawing/2014/main" id="{E8FDF957-8D64-8643-B4BE-744EE9E0B934}"/>
                            </a:ext>
                          </a:extLst>
                        </p:cNvPr>
                        <p:cNvGrpSpPr/>
                        <p:nvPr/>
                      </p:nvGrpSpPr>
                      <p:grpSpPr>
                        <a:xfrm>
                          <a:off x="2256315" y="5493004"/>
                          <a:ext cx="1746632" cy="1304677"/>
                          <a:chOff x="5098781" y="3211179"/>
                          <a:chExt cx="1746632" cy="1304677"/>
                        </a:xfrm>
                      </p:grpSpPr>
                      <p:sp>
                        <p:nvSpPr>
                          <p:cNvPr id="32" name="TextBox 31">
                            <a:extLst>
                              <a:ext uri="{FF2B5EF4-FFF2-40B4-BE49-F238E27FC236}">
                                <a16:creationId xmlns:a16="http://schemas.microsoft.com/office/drawing/2014/main" id="{0D8BDE0E-B8B1-D640-BCDE-318AA71ABE4C}"/>
                              </a:ext>
                            </a:extLst>
                          </p:cNvPr>
                          <p:cNvSpPr txBox="1"/>
                          <p:nvPr/>
                        </p:nvSpPr>
                        <p:spPr>
                          <a:xfrm>
                            <a:off x="5098781" y="3567904"/>
                            <a:ext cx="1746632" cy="9479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Shared templates</a:t>
                            </a:r>
                          </a:p>
                          <a:p>
                            <a:pPr algn="ctr">
                              <a:lnSpc>
                                <a:spcPct val="90000"/>
                              </a:lnSpc>
                              <a:spcAft>
                                <a:spcPts val="600"/>
                              </a:spcAft>
                            </a:pPr>
                            <a:r>
                              <a:rPr lang="en-US" altLang="zh-CN" sz="1050">
                                <a:solidFill>
                                  <a:schemeClr val="bg1"/>
                                </a:solidFill>
                              </a:rPr>
                              <a:t>Shared </a:t>
                            </a:r>
                            <a:r>
                              <a:rPr lang="en-US" sz="1050" i="1">
                                <a:solidFill>
                                  <a:schemeClr val="bg1"/>
                                </a:solidFill>
                              </a:rPr>
                              <a:t>resources</a:t>
                            </a:r>
                          </a:p>
                          <a:p>
                            <a:pPr algn="ctr">
                              <a:lnSpc>
                                <a:spcPct val="90000"/>
                              </a:lnSpc>
                              <a:spcAft>
                                <a:spcPts val="600"/>
                              </a:spcAft>
                            </a:pPr>
                            <a:endParaRPr lang="en-US" sz="1200">
                              <a:solidFill>
                                <a:schemeClr val="bg1"/>
                              </a:solidFill>
                            </a:endParaRPr>
                          </a:p>
                        </p:txBody>
                      </p:sp>
                      <p:pic>
                        <p:nvPicPr>
                          <p:cNvPr id="33" name="Picture 32">
                            <a:extLst>
                              <a:ext uri="{FF2B5EF4-FFF2-40B4-BE49-F238E27FC236}">
                                <a16:creationId xmlns:a16="http://schemas.microsoft.com/office/drawing/2014/main" id="{B54C14A4-C636-2142-B586-AFCB5DB40D80}"/>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696428" y="3211179"/>
                            <a:ext cx="537718" cy="545744"/>
                          </a:xfrm>
                          <a:prstGeom prst="rect">
                            <a:avLst/>
                          </a:prstGeom>
                        </p:spPr>
                      </p:pic>
                    </p:grpSp>
                    <p:sp>
                      <p:nvSpPr>
                        <p:cNvPr id="46" name="Rectangle 45">
                          <a:extLst>
                            <a:ext uri="{FF2B5EF4-FFF2-40B4-BE49-F238E27FC236}">
                              <a16:creationId xmlns:a16="http://schemas.microsoft.com/office/drawing/2014/main" id="{7D96E35C-BAD5-A64F-819A-660A36998460}"/>
                            </a:ext>
                          </a:extLst>
                        </p:cNvPr>
                        <p:cNvSpPr/>
                        <p:nvPr/>
                      </p:nvSpPr>
                      <p:spPr bwMode="auto">
                        <a:xfrm>
                          <a:off x="1213835" y="3862412"/>
                          <a:ext cx="2743200" cy="2591933"/>
                        </a:xfrm>
                        <a:prstGeom prst="rect">
                          <a:avLst/>
                        </a:prstGeom>
                        <a:noFill/>
                        <a:ln w="19050">
                          <a:solidFill>
                            <a:schemeClr val="accent3"/>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chemeClr val="bg1"/>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D0B9AE56-27C6-4495-A920-51E196A36F93}"/>
                        </a:ext>
                      </a:extLst>
                    </p:cNvPr>
                    <p:cNvGrpSpPr/>
                    <p:nvPr/>
                  </p:nvGrpSpPr>
                  <p:grpSpPr>
                    <a:xfrm>
                      <a:off x="1129199" y="4226500"/>
                      <a:ext cx="1586999" cy="803411"/>
                      <a:chOff x="1129199" y="4226500"/>
                      <a:chExt cx="1586999" cy="803411"/>
                    </a:xfrm>
                  </p:grpSpPr>
                  <p:pic>
                    <p:nvPicPr>
                      <p:cNvPr id="90" name="Picture 89">
                        <a:extLst>
                          <a:ext uri="{FF2B5EF4-FFF2-40B4-BE49-F238E27FC236}">
                            <a16:creationId xmlns:a16="http://schemas.microsoft.com/office/drawing/2014/main" id="{99B8F53E-5B08-4A0A-ADF7-694EC02A2B6F}"/>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598515" y="4226500"/>
                        <a:ext cx="537718" cy="545744"/>
                      </a:xfrm>
                      <a:prstGeom prst="rect">
                        <a:avLst/>
                      </a:prstGeom>
                    </p:spPr>
                  </p:pic>
                  <p:sp>
                    <p:nvSpPr>
                      <p:cNvPr id="93" name="TextBox 92">
                        <a:extLst>
                          <a:ext uri="{FF2B5EF4-FFF2-40B4-BE49-F238E27FC236}">
                            <a16:creationId xmlns:a16="http://schemas.microsoft.com/office/drawing/2014/main" id="{11384AF3-B000-49D8-A5F7-D7D61DEDD0B2}"/>
                          </a:ext>
                        </a:extLst>
                      </p:cNvPr>
                      <p:cNvSpPr txBox="1"/>
                      <p:nvPr/>
                    </p:nvSpPr>
                    <p:spPr>
                      <a:xfrm>
                        <a:off x="1129199" y="4568246"/>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Master template</a:t>
                        </a:r>
                        <a:endParaRPr lang="en-US" sz="1000" i="1">
                          <a:solidFill>
                            <a:schemeClr val="bg1"/>
                          </a:solidFill>
                        </a:endParaRPr>
                      </a:p>
                    </p:txBody>
                  </p:sp>
                </p:grpSp>
                <p:cxnSp>
                  <p:nvCxnSpPr>
                    <p:cNvPr id="95" name="Straight Arrow Connector 94">
                      <a:extLst>
                        <a:ext uri="{FF2B5EF4-FFF2-40B4-BE49-F238E27FC236}">
                          <a16:creationId xmlns:a16="http://schemas.microsoft.com/office/drawing/2014/main" id="{9D503C66-2DB7-4869-AD90-DB63C95B4686}"/>
                        </a:ext>
                      </a:extLst>
                    </p:cNvPr>
                    <p:cNvCxnSpPr>
                      <a:cxnSpLocks/>
                      <a:endCxn id="30" idx="1"/>
                    </p:cNvCxnSpPr>
                    <p:nvPr/>
                  </p:nvCxnSpPr>
                  <p:spPr>
                    <a:xfrm>
                      <a:off x="1921187" y="3792584"/>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99" name="Group 98">
                      <a:extLst>
                        <a:ext uri="{FF2B5EF4-FFF2-40B4-BE49-F238E27FC236}">
                          <a16:creationId xmlns:a16="http://schemas.microsoft.com/office/drawing/2014/main" id="{347E90D3-5ACF-45E4-8C78-A11A68C3749D}"/>
                        </a:ext>
                      </a:extLst>
                    </p:cNvPr>
                    <p:cNvGrpSpPr/>
                    <p:nvPr/>
                  </p:nvGrpSpPr>
                  <p:grpSpPr>
                    <a:xfrm>
                      <a:off x="1920876" y="4925303"/>
                      <a:ext cx="1005840" cy="444126"/>
                      <a:chOff x="1920876" y="4925303"/>
                      <a:chExt cx="1005840" cy="444126"/>
                    </a:xfrm>
                  </p:grpSpPr>
                  <p:cxnSp>
                    <p:nvCxnSpPr>
                      <p:cNvPr id="106" name="Straight Arrow Connector 105">
                        <a:extLst>
                          <a:ext uri="{FF2B5EF4-FFF2-40B4-BE49-F238E27FC236}">
                            <a16:creationId xmlns:a16="http://schemas.microsoft.com/office/drawing/2014/main" id="{2F226A30-079A-49DF-B305-497B1DBCF93C}"/>
                          </a:ext>
                        </a:extLst>
                      </p:cNvPr>
                      <p:cNvCxnSpPr>
                        <a:cxnSpLocks/>
                      </p:cNvCxnSpPr>
                      <p:nvPr/>
                    </p:nvCxnSpPr>
                    <p:spPr>
                      <a:xfrm>
                        <a:off x="1920876" y="5369429"/>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036C4963-2BD5-4D43-A538-8C9D47FEFD6A}"/>
                          </a:ext>
                        </a:extLst>
                      </p:cNvPr>
                      <p:cNvCxnSpPr>
                        <a:cxnSpLocks/>
                      </p:cNvCxnSpPr>
                      <p:nvPr/>
                    </p:nvCxnSpPr>
                    <p:spPr>
                      <a:xfrm flipH="1">
                        <a:off x="1923897" y="4925303"/>
                        <a:ext cx="1" cy="444126"/>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grpSp>
            </p:grpSp>
          </p:grpSp>
          <p:sp>
            <p:nvSpPr>
              <p:cNvPr id="114" name="TextBox 113">
                <a:extLst>
                  <a:ext uri="{FF2B5EF4-FFF2-40B4-BE49-F238E27FC236}">
                    <a16:creationId xmlns:a16="http://schemas.microsoft.com/office/drawing/2014/main" id="{7B4910A8-39E5-402E-A7B4-FB3FD84F06C7}"/>
                  </a:ext>
                </a:extLst>
              </p:cNvPr>
              <p:cNvSpPr txBox="1"/>
              <p:nvPr/>
            </p:nvSpPr>
            <p:spPr>
              <a:xfrm>
                <a:off x="2411936" y="4562660"/>
                <a:ext cx="2053259" cy="9202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API templates</a:t>
                </a:r>
              </a:p>
              <a:p>
                <a:pPr algn="ctr">
                  <a:lnSpc>
                    <a:spcPct val="90000"/>
                  </a:lnSpc>
                  <a:spcAft>
                    <a:spcPts val="600"/>
                  </a:spcAft>
                </a:pPr>
                <a:r>
                  <a:rPr lang="en-US" sz="1100" i="1">
                    <a:solidFill>
                      <a:schemeClr val="bg1"/>
                    </a:solidFill>
                  </a:rPr>
                  <a:t>API and its sub-resources</a:t>
                </a:r>
              </a:p>
              <a:p>
                <a:pPr algn="ctr">
                  <a:lnSpc>
                    <a:spcPct val="90000"/>
                  </a:lnSpc>
                  <a:spcAft>
                    <a:spcPts val="600"/>
                  </a:spcAft>
                </a:pPr>
                <a:endParaRPr lang="en-US" sz="1100">
                  <a:solidFill>
                    <a:schemeClr val="bg1"/>
                  </a:solidFill>
                </a:endParaRPr>
              </a:p>
            </p:txBody>
          </p:sp>
          <p:pic>
            <p:nvPicPr>
              <p:cNvPr id="118" name="Picture 117">
                <a:extLst>
                  <a:ext uri="{FF2B5EF4-FFF2-40B4-BE49-F238E27FC236}">
                    <a16:creationId xmlns:a16="http://schemas.microsoft.com/office/drawing/2014/main" id="{261FA298-89C7-493B-B25E-FBCB4CD93FB4}"/>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157750" y="4219287"/>
                <a:ext cx="537718" cy="545744"/>
              </a:xfrm>
              <a:prstGeom prst="rect">
                <a:avLst/>
              </a:prstGeom>
            </p:spPr>
          </p:pic>
          <p:cxnSp>
            <p:nvCxnSpPr>
              <p:cNvPr id="119" name="Straight Connector 118">
                <a:extLst>
                  <a:ext uri="{FF2B5EF4-FFF2-40B4-BE49-F238E27FC236}">
                    <a16:creationId xmlns:a16="http://schemas.microsoft.com/office/drawing/2014/main" id="{A490A2BC-48D3-4751-82B9-A4B0CF2E5446}"/>
                  </a:ext>
                </a:extLst>
              </p:cNvPr>
              <p:cNvCxnSpPr>
                <a:cxnSpLocks/>
              </p:cNvCxnSpPr>
              <p:nvPr/>
            </p:nvCxnSpPr>
            <p:spPr>
              <a:xfrm flipH="1">
                <a:off x="2116503" y="3792625"/>
                <a:ext cx="3021" cy="433875"/>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123" name="Straight Arrow Connector 122">
              <a:extLst>
                <a:ext uri="{FF2B5EF4-FFF2-40B4-BE49-F238E27FC236}">
                  <a16:creationId xmlns:a16="http://schemas.microsoft.com/office/drawing/2014/main" id="{7DED473D-9D08-450F-A1BF-5BA17707B771}"/>
                </a:ext>
              </a:extLst>
            </p:cNvPr>
            <p:cNvCxnSpPr>
              <a:cxnSpLocks/>
            </p:cNvCxnSpPr>
            <p:nvPr/>
          </p:nvCxnSpPr>
          <p:spPr>
            <a:xfrm flipV="1">
              <a:off x="2336014" y="4482634"/>
              <a:ext cx="774111" cy="7213"/>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181" name="Group 180">
            <a:extLst>
              <a:ext uri="{FF2B5EF4-FFF2-40B4-BE49-F238E27FC236}">
                <a16:creationId xmlns:a16="http://schemas.microsoft.com/office/drawing/2014/main" id="{D889ED50-3403-42A8-859F-734B5EF6FD71}"/>
              </a:ext>
            </a:extLst>
          </p:cNvPr>
          <p:cNvGrpSpPr/>
          <p:nvPr/>
        </p:nvGrpSpPr>
        <p:grpSpPr>
          <a:xfrm>
            <a:off x="6527020" y="3438329"/>
            <a:ext cx="3141976" cy="3012047"/>
            <a:chOff x="6527020" y="3438329"/>
            <a:chExt cx="3141976" cy="3012047"/>
          </a:xfrm>
        </p:grpSpPr>
        <p:sp>
          <p:nvSpPr>
            <p:cNvPr id="171" name="TextBox 170">
              <a:extLst>
                <a:ext uri="{FF2B5EF4-FFF2-40B4-BE49-F238E27FC236}">
                  <a16:creationId xmlns:a16="http://schemas.microsoft.com/office/drawing/2014/main" id="{8527FD9B-03F9-4B0E-BE3F-ACEF6B22D7C3}"/>
                </a:ext>
              </a:extLst>
            </p:cNvPr>
            <p:cNvSpPr txBox="1"/>
            <p:nvPr/>
          </p:nvSpPr>
          <p:spPr>
            <a:xfrm>
              <a:off x="6527020" y="4574826"/>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Master template</a:t>
              </a:r>
              <a:endParaRPr lang="en-US" sz="1000" i="1">
                <a:solidFill>
                  <a:schemeClr val="bg1"/>
                </a:solidFill>
              </a:endParaRPr>
            </a:p>
          </p:txBody>
        </p:sp>
        <p:cxnSp>
          <p:nvCxnSpPr>
            <p:cNvPr id="177" name="Straight Arrow Connector 176">
              <a:extLst>
                <a:ext uri="{FF2B5EF4-FFF2-40B4-BE49-F238E27FC236}">
                  <a16:creationId xmlns:a16="http://schemas.microsoft.com/office/drawing/2014/main" id="{8E61E35C-75BA-4123-8C17-2A93D56CB47C}"/>
                </a:ext>
              </a:extLst>
            </p:cNvPr>
            <p:cNvCxnSpPr>
              <a:cxnSpLocks/>
            </p:cNvCxnSpPr>
            <p:nvPr/>
          </p:nvCxnSpPr>
          <p:spPr>
            <a:xfrm flipV="1">
              <a:off x="7538982" y="4487024"/>
              <a:ext cx="774111" cy="7213"/>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80" name="Group 179">
              <a:extLst>
                <a:ext uri="{FF2B5EF4-FFF2-40B4-BE49-F238E27FC236}">
                  <a16:creationId xmlns:a16="http://schemas.microsoft.com/office/drawing/2014/main" id="{26C4BD36-CF81-4790-A245-70D06B3664DE}"/>
                </a:ext>
              </a:extLst>
            </p:cNvPr>
            <p:cNvGrpSpPr/>
            <p:nvPr/>
          </p:nvGrpSpPr>
          <p:grpSpPr>
            <a:xfrm>
              <a:off x="6693772" y="3438329"/>
              <a:ext cx="2975224" cy="3012047"/>
              <a:chOff x="6693772" y="3438329"/>
              <a:chExt cx="2975224" cy="3012047"/>
            </a:xfrm>
          </p:grpSpPr>
          <p:grpSp>
            <p:nvGrpSpPr>
              <p:cNvPr id="134" name="Group 133">
                <a:extLst>
                  <a:ext uri="{FF2B5EF4-FFF2-40B4-BE49-F238E27FC236}">
                    <a16:creationId xmlns:a16="http://schemas.microsoft.com/office/drawing/2014/main" id="{175B56DC-8C76-474F-97F5-41766992EA2F}"/>
                  </a:ext>
                </a:extLst>
              </p:cNvPr>
              <p:cNvGrpSpPr/>
              <p:nvPr/>
            </p:nvGrpSpPr>
            <p:grpSpPr>
              <a:xfrm>
                <a:off x="6693772" y="3438329"/>
                <a:ext cx="2975224" cy="3012047"/>
                <a:chOff x="9099021" y="7092548"/>
                <a:chExt cx="3148573" cy="3404072"/>
              </a:xfrm>
            </p:grpSpPr>
            <p:sp>
              <p:nvSpPr>
                <p:cNvPr id="71" name="TextBox 70">
                  <a:extLst>
                    <a:ext uri="{FF2B5EF4-FFF2-40B4-BE49-F238E27FC236}">
                      <a16:creationId xmlns:a16="http://schemas.microsoft.com/office/drawing/2014/main" id="{38B44D7F-6CC0-C74C-97A2-43AD8805494F}"/>
                    </a:ext>
                  </a:extLst>
                </p:cNvPr>
                <p:cNvSpPr txBox="1"/>
                <p:nvPr/>
              </p:nvSpPr>
              <p:spPr>
                <a:xfrm>
                  <a:off x="10312071" y="9974868"/>
                  <a:ext cx="1935523" cy="5217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Developer repository</a:t>
                  </a:r>
                </a:p>
              </p:txBody>
            </p:sp>
            <p:sp>
              <p:nvSpPr>
                <p:cNvPr id="51" name="Rectangle 50">
                  <a:extLst>
                    <a:ext uri="{FF2B5EF4-FFF2-40B4-BE49-F238E27FC236}">
                      <a16:creationId xmlns:a16="http://schemas.microsoft.com/office/drawing/2014/main" id="{4A38EA9D-6B59-E54B-BB35-746D1F1CB23B}"/>
                    </a:ext>
                  </a:extLst>
                </p:cNvPr>
                <p:cNvSpPr/>
                <p:nvPr/>
              </p:nvSpPr>
              <p:spPr bwMode="auto">
                <a:xfrm>
                  <a:off x="9099021" y="7092548"/>
                  <a:ext cx="2903030" cy="2934888"/>
                </a:xfrm>
                <a:prstGeom prst="rect">
                  <a:avLst/>
                </a:prstGeom>
                <a:noFill/>
                <a:ln w="19050">
                  <a:solidFill>
                    <a:srgbClr val="65A065"/>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bg1"/>
                    </a:solidFill>
                    <a:ea typeface="Segoe UI" pitchFamily="34" charset="0"/>
                    <a:cs typeface="Segoe UI" pitchFamily="34" charset="0"/>
                  </a:endParaRPr>
                </a:p>
              </p:txBody>
            </p:sp>
          </p:grpSp>
          <p:sp>
            <p:nvSpPr>
              <p:cNvPr id="167" name="TextBox 166">
                <a:extLst>
                  <a:ext uri="{FF2B5EF4-FFF2-40B4-BE49-F238E27FC236}">
                    <a16:creationId xmlns:a16="http://schemas.microsoft.com/office/drawing/2014/main" id="{A718C8E2-F92B-4904-8894-6DA1AFF3D4F6}"/>
                  </a:ext>
                </a:extLst>
              </p:cNvPr>
              <p:cNvSpPr txBox="1"/>
              <p:nvPr/>
            </p:nvSpPr>
            <p:spPr>
              <a:xfrm>
                <a:off x="7943606" y="3900109"/>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Service template</a:t>
                </a:r>
              </a:p>
            </p:txBody>
          </p:sp>
          <p:pic>
            <p:nvPicPr>
              <p:cNvPr id="168" name="Picture 167">
                <a:extLst>
                  <a:ext uri="{FF2B5EF4-FFF2-40B4-BE49-F238E27FC236}">
                    <a16:creationId xmlns:a16="http://schemas.microsoft.com/office/drawing/2014/main" id="{354CBFA5-444C-4EE0-96A8-889F8CFDC0A8}"/>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400382" y="3533627"/>
                <a:ext cx="537718" cy="545744"/>
              </a:xfrm>
              <a:prstGeom prst="rect">
                <a:avLst/>
              </a:prstGeom>
            </p:spPr>
          </p:pic>
          <p:sp>
            <p:nvSpPr>
              <p:cNvPr id="169" name="TextBox 168">
                <a:extLst>
                  <a:ext uri="{FF2B5EF4-FFF2-40B4-BE49-F238E27FC236}">
                    <a16:creationId xmlns:a16="http://schemas.microsoft.com/office/drawing/2014/main" id="{4D2D761C-B80B-43E3-862A-7AF9F8DAAE2E}"/>
                  </a:ext>
                </a:extLst>
              </p:cNvPr>
              <p:cNvSpPr txBox="1"/>
              <p:nvPr/>
            </p:nvSpPr>
            <p:spPr>
              <a:xfrm>
                <a:off x="7775617" y="5451782"/>
                <a:ext cx="1746632" cy="9479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Shared templates</a:t>
                </a:r>
              </a:p>
              <a:p>
                <a:pPr algn="ctr">
                  <a:lnSpc>
                    <a:spcPct val="90000"/>
                  </a:lnSpc>
                  <a:spcAft>
                    <a:spcPts val="600"/>
                  </a:spcAft>
                </a:pPr>
                <a:r>
                  <a:rPr lang="en-US" altLang="zh-CN" sz="1050">
                    <a:solidFill>
                      <a:schemeClr val="bg1"/>
                    </a:solidFill>
                  </a:rPr>
                  <a:t>Shared </a:t>
                </a:r>
                <a:r>
                  <a:rPr lang="en-US" sz="1050" i="1">
                    <a:solidFill>
                      <a:schemeClr val="bg1"/>
                    </a:solidFill>
                  </a:rPr>
                  <a:t>resources</a:t>
                </a:r>
              </a:p>
              <a:p>
                <a:pPr algn="ctr">
                  <a:lnSpc>
                    <a:spcPct val="90000"/>
                  </a:lnSpc>
                  <a:spcAft>
                    <a:spcPts val="600"/>
                  </a:spcAft>
                </a:pPr>
                <a:endParaRPr lang="en-US" sz="1200">
                  <a:solidFill>
                    <a:schemeClr val="bg1"/>
                  </a:solidFill>
                </a:endParaRPr>
              </a:p>
            </p:txBody>
          </p:sp>
          <p:pic>
            <p:nvPicPr>
              <p:cNvPr id="170" name="Picture 169">
                <a:extLst>
                  <a:ext uri="{FF2B5EF4-FFF2-40B4-BE49-F238E27FC236}">
                    <a16:creationId xmlns:a16="http://schemas.microsoft.com/office/drawing/2014/main" id="{EA58DAA1-5B72-4989-A945-BA7BDF05D233}"/>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996799" y="4230890"/>
                <a:ext cx="537718" cy="545744"/>
              </a:xfrm>
              <a:prstGeom prst="rect">
                <a:avLst/>
              </a:prstGeom>
            </p:spPr>
          </p:pic>
          <p:cxnSp>
            <p:nvCxnSpPr>
              <p:cNvPr id="172" name="Straight Arrow Connector 171">
                <a:extLst>
                  <a:ext uri="{FF2B5EF4-FFF2-40B4-BE49-F238E27FC236}">
                    <a16:creationId xmlns:a16="http://schemas.microsoft.com/office/drawing/2014/main" id="{9A0E5F00-486C-434D-9A10-829FD2D0C3A1}"/>
                  </a:ext>
                </a:extLst>
              </p:cNvPr>
              <p:cNvCxnSpPr>
                <a:cxnSpLocks/>
              </p:cNvCxnSpPr>
              <p:nvPr/>
            </p:nvCxnSpPr>
            <p:spPr>
              <a:xfrm>
                <a:off x="7319471" y="3796974"/>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ED0B804C-68B9-4A55-B633-137142BE4E5B}"/>
                  </a:ext>
                </a:extLst>
              </p:cNvPr>
              <p:cNvCxnSpPr>
                <a:cxnSpLocks/>
              </p:cNvCxnSpPr>
              <p:nvPr/>
            </p:nvCxnSpPr>
            <p:spPr>
              <a:xfrm flipH="1">
                <a:off x="7322181" y="4929693"/>
                <a:ext cx="1" cy="444126"/>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174" name="TextBox 173">
                <a:extLst>
                  <a:ext uri="{FF2B5EF4-FFF2-40B4-BE49-F238E27FC236}">
                    <a16:creationId xmlns:a16="http://schemas.microsoft.com/office/drawing/2014/main" id="{86F5A06F-7304-42DF-85D5-B5344B6AACD8}"/>
                  </a:ext>
                </a:extLst>
              </p:cNvPr>
              <p:cNvSpPr txBox="1"/>
              <p:nvPr/>
            </p:nvSpPr>
            <p:spPr>
              <a:xfrm>
                <a:off x="7638028" y="4592107"/>
                <a:ext cx="1991790" cy="9202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API templates</a:t>
                </a:r>
              </a:p>
              <a:p>
                <a:pPr algn="ctr">
                  <a:lnSpc>
                    <a:spcPct val="90000"/>
                  </a:lnSpc>
                  <a:spcAft>
                    <a:spcPts val="600"/>
                  </a:spcAft>
                </a:pPr>
                <a:r>
                  <a:rPr lang="en-US" sz="1100" i="1">
                    <a:solidFill>
                      <a:schemeClr val="bg1"/>
                    </a:solidFill>
                  </a:rPr>
                  <a:t>API and its sub-resources</a:t>
                </a:r>
              </a:p>
              <a:p>
                <a:pPr algn="ctr">
                  <a:lnSpc>
                    <a:spcPct val="90000"/>
                  </a:lnSpc>
                  <a:spcAft>
                    <a:spcPts val="600"/>
                  </a:spcAft>
                </a:pPr>
                <a:endParaRPr lang="en-US" sz="1100">
                  <a:solidFill>
                    <a:schemeClr val="bg1"/>
                  </a:solidFill>
                </a:endParaRPr>
              </a:p>
            </p:txBody>
          </p:sp>
          <p:pic>
            <p:nvPicPr>
              <p:cNvPr id="175" name="Picture 174">
                <a:extLst>
                  <a:ext uri="{FF2B5EF4-FFF2-40B4-BE49-F238E27FC236}">
                    <a16:creationId xmlns:a16="http://schemas.microsoft.com/office/drawing/2014/main" id="{F18E7734-49D9-4F87-B374-AFBA3027FA94}"/>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360718" y="4223677"/>
                <a:ext cx="537718" cy="545744"/>
              </a:xfrm>
              <a:prstGeom prst="rect">
                <a:avLst/>
              </a:prstGeom>
            </p:spPr>
          </p:pic>
          <p:cxnSp>
            <p:nvCxnSpPr>
              <p:cNvPr id="176" name="Straight Connector 175">
                <a:extLst>
                  <a:ext uri="{FF2B5EF4-FFF2-40B4-BE49-F238E27FC236}">
                    <a16:creationId xmlns:a16="http://schemas.microsoft.com/office/drawing/2014/main" id="{B57AEFBA-10EA-45B9-86D8-460F5215FAA4}"/>
                  </a:ext>
                </a:extLst>
              </p:cNvPr>
              <p:cNvCxnSpPr>
                <a:cxnSpLocks/>
              </p:cNvCxnSpPr>
              <p:nvPr/>
            </p:nvCxnSpPr>
            <p:spPr>
              <a:xfrm flipH="1">
                <a:off x="7319471" y="3797015"/>
                <a:ext cx="3021" cy="433875"/>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pic>
            <p:nvPicPr>
              <p:cNvPr id="178" name="Picture 177">
                <a:extLst>
                  <a:ext uri="{FF2B5EF4-FFF2-40B4-BE49-F238E27FC236}">
                    <a16:creationId xmlns:a16="http://schemas.microsoft.com/office/drawing/2014/main" id="{F0585C61-25CE-4F50-8CC2-8B1DE5A45AE3}"/>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380074" y="5102875"/>
                <a:ext cx="537718" cy="545744"/>
              </a:xfrm>
              <a:prstGeom prst="rect">
                <a:avLst/>
              </a:prstGeom>
            </p:spPr>
          </p:pic>
          <p:cxnSp>
            <p:nvCxnSpPr>
              <p:cNvPr id="179" name="Straight Arrow Connector 178">
                <a:extLst>
                  <a:ext uri="{FF2B5EF4-FFF2-40B4-BE49-F238E27FC236}">
                    <a16:creationId xmlns:a16="http://schemas.microsoft.com/office/drawing/2014/main" id="{6C9C92A5-F8CE-4FB6-9CE9-901C2AD7EF59}"/>
                  </a:ext>
                </a:extLst>
              </p:cNvPr>
              <p:cNvCxnSpPr>
                <a:cxnSpLocks/>
              </p:cNvCxnSpPr>
              <p:nvPr/>
            </p:nvCxnSpPr>
            <p:spPr>
              <a:xfrm>
                <a:off x="7330345" y="5373112"/>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grpSp>
        <p:nvGrpSpPr>
          <p:cNvPr id="186" name="Group 185">
            <a:extLst>
              <a:ext uri="{FF2B5EF4-FFF2-40B4-BE49-F238E27FC236}">
                <a16:creationId xmlns:a16="http://schemas.microsoft.com/office/drawing/2014/main" id="{F10FDD9A-C9D8-49A7-BB55-90701CFE820B}"/>
              </a:ext>
            </a:extLst>
          </p:cNvPr>
          <p:cNvGrpSpPr/>
          <p:nvPr/>
        </p:nvGrpSpPr>
        <p:grpSpPr>
          <a:xfrm>
            <a:off x="9014299" y="4226375"/>
            <a:ext cx="1809801" cy="1027620"/>
            <a:chOff x="9014299" y="4226375"/>
            <a:chExt cx="1809801" cy="1027620"/>
          </a:xfrm>
        </p:grpSpPr>
        <p:grpSp>
          <p:nvGrpSpPr>
            <p:cNvPr id="36" name="Group 35">
              <a:extLst>
                <a:ext uri="{FF2B5EF4-FFF2-40B4-BE49-F238E27FC236}">
                  <a16:creationId xmlns:a16="http://schemas.microsoft.com/office/drawing/2014/main" id="{2B3B0FD9-CA34-4128-A76A-D2BD964D77D4}"/>
                </a:ext>
              </a:extLst>
            </p:cNvPr>
            <p:cNvGrpSpPr/>
            <p:nvPr/>
          </p:nvGrpSpPr>
          <p:grpSpPr>
            <a:xfrm>
              <a:off x="9014299" y="4226375"/>
              <a:ext cx="1809801" cy="1027620"/>
              <a:chOff x="8730006" y="4515736"/>
              <a:chExt cx="2012052" cy="965034"/>
            </a:xfrm>
          </p:grpSpPr>
          <p:sp>
            <p:nvSpPr>
              <p:cNvPr id="63" name="TextBox 62">
                <a:extLst>
                  <a:ext uri="{FF2B5EF4-FFF2-40B4-BE49-F238E27FC236}">
                    <a16:creationId xmlns:a16="http://schemas.microsoft.com/office/drawing/2014/main" id="{3A24247A-DB0F-0A46-8A84-5B2E39E46953}"/>
                  </a:ext>
                </a:extLst>
              </p:cNvPr>
              <p:cNvSpPr txBox="1"/>
              <p:nvPr/>
            </p:nvSpPr>
            <p:spPr>
              <a:xfrm>
                <a:off x="9372008" y="4960513"/>
                <a:ext cx="1370050" cy="520257"/>
              </a:xfrm>
              <a:prstGeom prst="rect">
                <a:avLst/>
              </a:prstGeom>
              <a:noFill/>
            </p:spPr>
            <p:txBody>
              <a:bodyPr wrap="square" lIns="0" tIns="0" rIns="0" bIns="0" rtlCol="0">
                <a:spAutoFit/>
              </a:bodyPr>
              <a:lstStyle/>
              <a:p>
                <a:pPr algn="l"/>
                <a:r>
                  <a:rPr lang="en-US" sz="1200" i="1" dirty="0">
                    <a:solidFill>
                      <a:schemeClr val="bg1"/>
                    </a:solidFill>
                  </a:rPr>
                  <a:t>generate template </a:t>
                </a:r>
              </a:p>
              <a:p>
                <a:pPr algn="l"/>
                <a:r>
                  <a:rPr lang="en-US" sz="1200" i="1" dirty="0">
                    <a:solidFill>
                      <a:schemeClr val="bg1"/>
                    </a:solidFill>
                  </a:rPr>
                  <a:t>from development </a:t>
                </a:r>
              </a:p>
              <a:p>
                <a:pPr algn="l"/>
                <a:r>
                  <a:rPr lang="en-US" sz="1200" i="1" dirty="0">
                    <a:solidFill>
                      <a:schemeClr val="bg1"/>
                    </a:solidFill>
                  </a:rPr>
                  <a:t>artifacts</a:t>
                </a:r>
              </a:p>
            </p:txBody>
          </p:sp>
          <p:grpSp>
            <p:nvGrpSpPr>
              <p:cNvPr id="31" name="Group 30">
                <a:extLst>
                  <a:ext uri="{FF2B5EF4-FFF2-40B4-BE49-F238E27FC236}">
                    <a16:creationId xmlns:a16="http://schemas.microsoft.com/office/drawing/2014/main" id="{361B4E46-5322-4A0A-BB94-6B7AF2ABDF7C}"/>
                  </a:ext>
                </a:extLst>
              </p:cNvPr>
              <p:cNvGrpSpPr/>
              <p:nvPr/>
            </p:nvGrpSpPr>
            <p:grpSpPr>
              <a:xfrm>
                <a:off x="8730006" y="4515736"/>
                <a:ext cx="1992937" cy="252285"/>
                <a:chOff x="8730006" y="4515736"/>
                <a:chExt cx="1992937" cy="252285"/>
              </a:xfrm>
            </p:grpSpPr>
            <p:cxnSp>
              <p:nvCxnSpPr>
                <p:cNvPr id="88" name="Straight Arrow Connector 87">
                  <a:extLst>
                    <a:ext uri="{FF2B5EF4-FFF2-40B4-BE49-F238E27FC236}">
                      <a16:creationId xmlns:a16="http://schemas.microsoft.com/office/drawing/2014/main" id="{304DAEFE-554F-9445-8887-67F3D9B6E006}"/>
                    </a:ext>
                  </a:extLst>
                </p:cNvPr>
                <p:cNvCxnSpPr>
                  <a:cxnSpLocks/>
                </p:cNvCxnSpPr>
                <p:nvPr/>
              </p:nvCxnSpPr>
              <p:spPr>
                <a:xfrm flipH="1">
                  <a:off x="10287254" y="4515736"/>
                  <a:ext cx="435689" cy="174079"/>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66" name="Straight Arrow Connector 165">
                  <a:extLst>
                    <a:ext uri="{FF2B5EF4-FFF2-40B4-BE49-F238E27FC236}">
                      <a16:creationId xmlns:a16="http://schemas.microsoft.com/office/drawing/2014/main" id="{C2D0C1CE-051E-4498-9363-0132584F1BC4}"/>
                    </a:ext>
                  </a:extLst>
                </p:cNvPr>
                <p:cNvCxnSpPr>
                  <a:cxnSpLocks/>
                </p:cNvCxnSpPr>
                <p:nvPr/>
              </p:nvCxnSpPr>
              <p:spPr>
                <a:xfrm flipH="1">
                  <a:off x="8730006" y="4760751"/>
                  <a:ext cx="996773" cy="7270"/>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sp>
          <p:nvSpPr>
            <p:cNvPr id="185" name="transform" title="Icon of a circle and a square with two curved lines making a cycle">
              <a:extLst>
                <a:ext uri="{FF2B5EF4-FFF2-40B4-BE49-F238E27FC236}">
                  <a16:creationId xmlns:a16="http://schemas.microsoft.com/office/drawing/2014/main" id="{C9C14414-B579-442D-B265-1D60C60DFDAE}"/>
                </a:ext>
              </a:extLst>
            </p:cNvPr>
            <p:cNvSpPr>
              <a:spLocks noChangeAspect="1" noEditPoints="1"/>
            </p:cNvSpPr>
            <p:nvPr/>
          </p:nvSpPr>
          <p:spPr bwMode="auto">
            <a:xfrm>
              <a:off x="10027274" y="4274790"/>
              <a:ext cx="292608" cy="365760"/>
            </a:xfrm>
            <a:custGeom>
              <a:avLst/>
              <a:gdLst>
                <a:gd name="T0" fmla="*/ 1 w 286"/>
                <a:gd name="T1" fmla="*/ 202 h 358"/>
                <a:gd name="T2" fmla="*/ 0 w 286"/>
                <a:gd name="T3" fmla="*/ 181 h 358"/>
                <a:gd name="T4" fmla="*/ 143 w 286"/>
                <a:gd name="T5" fmla="*/ 38 h 358"/>
                <a:gd name="T6" fmla="*/ 162 w 286"/>
                <a:gd name="T7" fmla="*/ 39 h 358"/>
                <a:gd name="T8" fmla="*/ 103 w 286"/>
                <a:gd name="T9" fmla="*/ 319 h 358"/>
                <a:gd name="T10" fmla="*/ 143 w 286"/>
                <a:gd name="T11" fmla="*/ 324 h 358"/>
                <a:gd name="T12" fmla="*/ 286 w 286"/>
                <a:gd name="T13" fmla="*/ 181 h 358"/>
                <a:gd name="T14" fmla="*/ 285 w 286"/>
                <a:gd name="T15" fmla="*/ 164 h 358"/>
                <a:gd name="T16" fmla="*/ 143 w 286"/>
                <a:gd name="T17" fmla="*/ 294 h 358"/>
                <a:gd name="T18" fmla="*/ 102 w 286"/>
                <a:gd name="T19" fmla="*/ 318 h 358"/>
                <a:gd name="T20" fmla="*/ 127 w 286"/>
                <a:gd name="T21" fmla="*/ 358 h 358"/>
                <a:gd name="T22" fmla="*/ 122 w 286"/>
                <a:gd name="T23" fmla="*/ 64 h 358"/>
                <a:gd name="T24" fmla="*/ 163 w 286"/>
                <a:gd name="T25" fmla="*/ 40 h 358"/>
                <a:gd name="T26" fmla="*/ 138 w 286"/>
                <a:gd name="T27" fmla="*/ 0 h 358"/>
                <a:gd name="T28" fmla="*/ 260 w 286"/>
                <a:gd name="T29" fmla="*/ 77 h 358"/>
                <a:gd name="T30" fmla="*/ 201 w 286"/>
                <a:gd name="T31" fmla="*/ 77 h 358"/>
                <a:gd name="T32" fmla="*/ 201 w 286"/>
                <a:gd name="T33" fmla="*/ 135 h 358"/>
                <a:gd name="T34" fmla="*/ 260 w 286"/>
                <a:gd name="T35" fmla="*/ 135 h 358"/>
                <a:gd name="T36" fmla="*/ 260 w 286"/>
                <a:gd name="T37" fmla="*/ 77 h 358"/>
                <a:gd name="T38" fmla="*/ 41 w 286"/>
                <a:gd name="T39" fmla="*/ 301 h 358"/>
                <a:gd name="T40" fmla="*/ 83 w 286"/>
                <a:gd name="T41" fmla="*/ 260 h 358"/>
                <a:gd name="T42" fmla="*/ 41 w 286"/>
                <a:gd name="T43" fmla="*/ 219 h 358"/>
                <a:gd name="T44" fmla="*/ 0 w 286"/>
                <a:gd name="T45" fmla="*/ 260 h 358"/>
                <a:gd name="T46" fmla="*/ 41 w 286"/>
                <a:gd name="T47" fmla="*/ 301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6" h="358">
                  <a:moveTo>
                    <a:pt x="1" y="202"/>
                  </a:moveTo>
                  <a:cubicBezTo>
                    <a:pt x="1" y="195"/>
                    <a:pt x="0" y="188"/>
                    <a:pt x="0" y="181"/>
                  </a:cubicBezTo>
                  <a:cubicBezTo>
                    <a:pt x="0" y="102"/>
                    <a:pt x="64" y="38"/>
                    <a:pt x="143" y="38"/>
                  </a:cubicBezTo>
                  <a:cubicBezTo>
                    <a:pt x="150" y="38"/>
                    <a:pt x="156" y="39"/>
                    <a:pt x="162" y="39"/>
                  </a:cubicBezTo>
                  <a:moveTo>
                    <a:pt x="103" y="319"/>
                  </a:moveTo>
                  <a:cubicBezTo>
                    <a:pt x="116" y="322"/>
                    <a:pt x="129" y="324"/>
                    <a:pt x="143" y="324"/>
                  </a:cubicBezTo>
                  <a:cubicBezTo>
                    <a:pt x="222" y="324"/>
                    <a:pt x="286" y="260"/>
                    <a:pt x="286" y="181"/>
                  </a:cubicBezTo>
                  <a:cubicBezTo>
                    <a:pt x="286" y="175"/>
                    <a:pt x="286" y="169"/>
                    <a:pt x="285" y="164"/>
                  </a:cubicBezTo>
                  <a:moveTo>
                    <a:pt x="143" y="294"/>
                  </a:moveTo>
                  <a:cubicBezTo>
                    <a:pt x="102" y="318"/>
                    <a:pt x="102" y="318"/>
                    <a:pt x="102" y="318"/>
                  </a:cubicBezTo>
                  <a:cubicBezTo>
                    <a:pt x="127" y="358"/>
                    <a:pt x="127" y="358"/>
                    <a:pt x="127" y="358"/>
                  </a:cubicBezTo>
                  <a:moveTo>
                    <a:pt x="122" y="64"/>
                  </a:moveTo>
                  <a:cubicBezTo>
                    <a:pt x="163" y="40"/>
                    <a:pt x="163" y="40"/>
                    <a:pt x="163" y="40"/>
                  </a:cubicBezTo>
                  <a:cubicBezTo>
                    <a:pt x="138" y="0"/>
                    <a:pt x="138" y="0"/>
                    <a:pt x="138" y="0"/>
                  </a:cubicBezTo>
                  <a:moveTo>
                    <a:pt x="260" y="77"/>
                  </a:moveTo>
                  <a:cubicBezTo>
                    <a:pt x="201" y="77"/>
                    <a:pt x="201" y="77"/>
                    <a:pt x="201" y="77"/>
                  </a:cubicBezTo>
                  <a:cubicBezTo>
                    <a:pt x="201" y="135"/>
                    <a:pt x="201" y="135"/>
                    <a:pt x="201" y="135"/>
                  </a:cubicBezTo>
                  <a:cubicBezTo>
                    <a:pt x="260" y="135"/>
                    <a:pt x="260" y="135"/>
                    <a:pt x="260" y="135"/>
                  </a:cubicBezTo>
                  <a:lnTo>
                    <a:pt x="260" y="77"/>
                  </a:lnTo>
                  <a:close/>
                  <a:moveTo>
                    <a:pt x="41" y="301"/>
                  </a:moveTo>
                  <a:cubicBezTo>
                    <a:pt x="64" y="301"/>
                    <a:pt x="83" y="283"/>
                    <a:pt x="83" y="260"/>
                  </a:cubicBezTo>
                  <a:cubicBezTo>
                    <a:pt x="83" y="237"/>
                    <a:pt x="64" y="219"/>
                    <a:pt x="41" y="219"/>
                  </a:cubicBezTo>
                  <a:cubicBezTo>
                    <a:pt x="19" y="219"/>
                    <a:pt x="0" y="237"/>
                    <a:pt x="0" y="260"/>
                  </a:cubicBezTo>
                  <a:cubicBezTo>
                    <a:pt x="0" y="283"/>
                    <a:pt x="19" y="301"/>
                    <a:pt x="41" y="301"/>
                  </a:cubicBezTo>
                  <a:close/>
                </a:path>
              </a:pathLst>
            </a:custGeom>
            <a:noFill/>
            <a:ln w="28575" cap="flat">
              <a:solidFill>
                <a:srgbClr val="65A06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sp>
        <p:nvSpPr>
          <p:cNvPr id="3" name="TextBox 2">
            <a:extLst>
              <a:ext uri="{FF2B5EF4-FFF2-40B4-BE49-F238E27FC236}">
                <a16:creationId xmlns:a16="http://schemas.microsoft.com/office/drawing/2014/main" id="{7407723C-AE24-4426-94CA-83B857C06D73}"/>
              </a:ext>
            </a:extLst>
          </p:cNvPr>
          <p:cNvSpPr txBox="1"/>
          <p:nvPr/>
        </p:nvSpPr>
        <p:spPr>
          <a:xfrm>
            <a:off x="3995173" y="2554417"/>
            <a:ext cx="2890022" cy="307777"/>
          </a:xfrm>
          <a:prstGeom prst="rect">
            <a:avLst/>
          </a:prstGeom>
          <a:noFill/>
        </p:spPr>
        <p:txBody>
          <a:bodyPr wrap="none" lIns="0" tIns="0" rIns="0" bIns="0" rtlCol="0">
            <a:spAutoFit/>
          </a:bodyPr>
          <a:lstStyle/>
          <a:p>
            <a:pPr algn="l"/>
            <a:r>
              <a:rPr lang="en-US" sz="2000" dirty="0">
                <a:solidFill>
                  <a:schemeClr val="bg1"/>
                </a:solidFill>
              </a:rPr>
              <a:t>https://aka.ms/apimdevops</a:t>
            </a:r>
          </a:p>
        </p:txBody>
      </p:sp>
      <p:sp>
        <p:nvSpPr>
          <p:cNvPr id="108" name="Title 2">
            <a:extLst>
              <a:ext uri="{FF2B5EF4-FFF2-40B4-BE49-F238E27FC236}">
                <a16:creationId xmlns:a16="http://schemas.microsoft.com/office/drawing/2014/main" id="{AF02C81F-462F-4319-9C74-1841186000CA}"/>
              </a:ext>
            </a:extLst>
          </p:cNvPr>
          <p:cNvSpPr txBox="1">
            <a:spLocks/>
          </p:cNvSpPr>
          <p:nvPr/>
        </p:nvSpPr>
        <p:spPr>
          <a:xfrm>
            <a:off x="269240" y="289511"/>
            <a:ext cx="11655840" cy="899665"/>
          </a:xfrm>
          <a:prstGeom prst="rect">
            <a:avLst/>
          </a:prstGeom>
        </p:spPr>
        <p:txBody>
          <a:bodyPr/>
          <a:lstStyle>
            <a:lvl1pPr algn="l" defTabSz="914367" rtl="0" eaLnBrk="1" latinLnBrk="0" hangingPunct="1">
              <a:lnSpc>
                <a:spcPct val="90000"/>
              </a:lnSpc>
              <a:spcBef>
                <a:spcPct val="0"/>
              </a:spcBef>
              <a:buNone/>
              <a:defRPr lang="en-US" sz="24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endParaRPr lang="nl-NL" dirty="0">
              <a:solidFill>
                <a:schemeClr val="bg1"/>
              </a:solidFill>
            </a:endParaRPr>
          </a:p>
        </p:txBody>
      </p:sp>
      <p:sp>
        <p:nvSpPr>
          <p:cNvPr id="5" name="Title 4">
            <a:extLst>
              <a:ext uri="{FF2B5EF4-FFF2-40B4-BE49-F238E27FC236}">
                <a16:creationId xmlns:a16="http://schemas.microsoft.com/office/drawing/2014/main" id="{F2E16151-1CF7-4CC7-B4BA-DBE1E61935EC}"/>
              </a:ext>
            </a:extLst>
          </p:cNvPr>
          <p:cNvSpPr>
            <a:spLocks noGrp="1"/>
          </p:cNvSpPr>
          <p:nvPr>
            <p:ph type="title"/>
          </p:nvPr>
        </p:nvSpPr>
        <p:spPr/>
        <p:txBody>
          <a:bodyPr/>
          <a:lstStyle/>
          <a:p>
            <a:r>
              <a:rPr lang="en-US" dirty="0"/>
              <a:t>ALM</a:t>
            </a:r>
            <a:endParaRPr lang="en-NL" dirty="0"/>
          </a:p>
        </p:txBody>
      </p:sp>
    </p:spTree>
    <p:extLst>
      <p:ext uri="{BB962C8B-B14F-4D97-AF65-F5344CB8AC3E}">
        <p14:creationId xmlns:p14="http://schemas.microsoft.com/office/powerpoint/2010/main" val="1742733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dissolve">
                                      <p:cBhvr>
                                        <p:cTn id="11" dur="500"/>
                                        <p:tgtEl>
                                          <p:spTgt spid="26"/>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dissolve">
                                      <p:cBhvr>
                                        <p:cTn id="16" dur="500"/>
                                        <p:tgtEl>
                                          <p:spTgt spid="16"/>
                                        </p:tgtEl>
                                      </p:cBhvr>
                                    </p:animEffect>
                                  </p:childTnLst>
                                </p:cTn>
                              </p:par>
                            </p:childTnLst>
                          </p:cTn>
                        </p:par>
                        <p:par>
                          <p:cTn id="17" fill="hold">
                            <p:stCondLst>
                              <p:cond delay="500"/>
                            </p:stCondLst>
                            <p:childTnLst>
                              <p:par>
                                <p:cTn id="18" presetID="9" presetClass="entr" presetSubtype="0" fill="hold" nodeType="afterEffect">
                                  <p:stCondLst>
                                    <p:cond delay="0"/>
                                  </p:stCondLst>
                                  <p:childTnLst>
                                    <p:set>
                                      <p:cBhvr>
                                        <p:cTn id="19" dur="1" fill="hold">
                                          <p:stCondLst>
                                            <p:cond delay="0"/>
                                          </p:stCondLst>
                                        </p:cTn>
                                        <p:tgtEl>
                                          <p:spTgt spid="136"/>
                                        </p:tgtEl>
                                        <p:attrNameLst>
                                          <p:attrName>style.visibility</p:attrName>
                                        </p:attrNameLst>
                                      </p:cBhvr>
                                      <p:to>
                                        <p:strVal val="visible"/>
                                      </p:to>
                                    </p:set>
                                    <p:animEffect transition="in" filter="dissolve">
                                      <p:cBhvr>
                                        <p:cTn id="20" dur="500"/>
                                        <p:tgtEl>
                                          <p:spTgt spid="136"/>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dissolve">
                                      <p:cBhvr>
                                        <p:cTn id="25" dur="500"/>
                                        <p:tgtEl>
                                          <p:spTgt spid="53"/>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dissolve">
                                      <p:cBhvr>
                                        <p:cTn id="30" dur="500"/>
                                        <p:tgtEl>
                                          <p:spTgt spid="21"/>
                                        </p:tgtEl>
                                      </p:cBhvr>
                                    </p:animEffect>
                                  </p:childTnLst>
                                </p:cTn>
                              </p:par>
                            </p:childTnLst>
                          </p:cTn>
                        </p:par>
                        <p:par>
                          <p:cTn id="31" fill="hold">
                            <p:stCondLst>
                              <p:cond delay="500"/>
                            </p:stCondLst>
                            <p:childTnLst>
                              <p:par>
                                <p:cTn id="32" presetID="9" presetClass="entr" presetSubtype="0" fill="hold" nodeType="afterEffect">
                                  <p:stCondLst>
                                    <p:cond delay="0"/>
                                  </p:stCondLst>
                                  <p:childTnLst>
                                    <p:set>
                                      <p:cBhvr>
                                        <p:cTn id="33" dur="1" fill="hold">
                                          <p:stCondLst>
                                            <p:cond delay="0"/>
                                          </p:stCondLst>
                                        </p:cTn>
                                        <p:tgtEl>
                                          <p:spTgt spid="181"/>
                                        </p:tgtEl>
                                        <p:attrNameLst>
                                          <p:attrName>style.visibility</p:attrName>
                                        </p:attrNameLst>
                                      </p:cBhvr>
                                      <p:to>
                                        <p:strVal val="visible"/>
                                      </p:to>
                                    </p:set>
                                    <p:animEffect transition="in" filter="dissolve">
                                      <p:cBhvr>
                                        <p:cTn id="34" dur="500"/>
                                        <p:tgtEl>
                                          <p:spTgt spid="181"/>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138"/>
                                        </p:tgtEl>
                                        <p:attrNameLst>
                                          <p:attrName>style.visibility</p:attrName>
                                        </p:attrNameLst>
                                      </p:cBhvr>
                                      <p:to>
                                        <p:strVal val="visible"/>
                                      </p:to>
                                    </p:set>
                                    <p:animEffect transition="in" filter="dissolve">
                                      <p:cBhvr>
                                        <p:cTn id="39" dur="500"/>
                                        <p:tgtEl>
                                          <p:spTgt spid="138"/>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nodeType="clickEffect">
                                  <p:stCondLst>
                                    <p:cond delay="0"/>
                                  </p:stCondLst>
                                  <p:childTnLst>
                                    <p:set>
                                      <p:cBhvr>
                                        <p:cTn id="43" dur="1" fill="hold">
                                          <p:stCondLst>
                                            <p:cond delay="0"/>
                                          </p:stCondLst>
                                        </p:cTn>
                                        <p:tgtEl>
                                          <p:spTgt spid="137"/>
                                        </p:tgtEl>
                                        <p:attrNameLst>
                                          <p:attrName>style.visibility</p:attrName>
                                        </p:attrNameLst>
                                      </p:cBhvr>
                                      <p:to>
                                        <p:strVal val="visible"/>
                                      </p:to>
                                    </p:set>
                                    <p:animEffect transition="in" filter="dissolve">
                                      <p:cBhvr>
                                        <p:cTn id="44" dur="500"/>
                                        <p:tgtEl>
                                          <p:spTgt spid="137"/>
                                        </p:tgtEl>
                                      </p:cBhvr>
                                    </p:animEffect>
                                  </p:childTnLst>
                                </p:cTn>
                              </p:par>
                            </p:childTnLst>
                          </p:cTn>
                        </p:par>
                      </p:childTnLst>
                    </p:cTn>
                  </p:par>
                  <p:par>
                    <p:cTn id="45" fill="hold">
                      <p:stCondLst>
                        <p:cond delay="indefinite"/>
                      </p:stCondLst>
                      <p:childTnLst>
                        <p:par>
                          <p:cTn id="46" fill="hold">
                            <p:stCondLst>
                              <p:cond delay="0"/>
                            </p:stCondLst>
                            <p:childTnLst>
                              <p:par>
                                <p:cTn id="47" presetID="9" presetClass="entr" presetSubtype="0" fill="hold" nodeType="clickEffect">
                                  <p:stCondLst>
                                    <p:cond delay="0"/>
                                  </p:stCondLst>
                                  <p:childTnLst>
                                    <p:set>
                                      <p:cBhvr>
                                        <p:cTn id="48" dur="1" fill="hold">
                                          <p:stCondLst>
                                            <p:cond delay="0"/>
                                          </p:stCondLst>
                                        </p:cTn>
                                        <p:tgtEl>
                                          <p:spTgt spid="139"/>
                                        </p:tgtEl>
                                        <p:attrNameLst>
                                          <p:attrName>style.visibility</p:attrName>
                                        </p:attrNameLst>
                                      </p:cBhvr>
                                      <p:to>
                                        <p:strVal val="visible"/>
                                      </p:to>
                                    </p:set>
                                    <p:animEffect transition="in" filter="dissolve">
                                      <p:cBhvr>
                                        <p:cTn id="49" dur="500"/>
                                        <p:tgtEl>
                                          <p:spTgt spid="139"/>
                                        </p:tgtEl>
                                      </p:cBhvr>
                                    </p:animEffect>
                                  </p:childTnLst>
                                </p:cTn>
                              </p:par>
                            </p:childTnLst>
                          </p:cTn>
                        </p:par>
                      </p:childTnLst>
                    </p:cTn>
                  </p:par>
                  <p:par>
                    <p:cTn id="50" fill="hold">
                      <p:stCondLst>
                        <p:cond delay="indefinite"/>
                      </p:stCondLst>
                      <p:childTnLst>
                        <p:par>
                          <p:cTn id="51" fill="hold">
                            <p:stCondLst>
                              <p:cond delay="0"/>
                            </p:stCondLst>
                            <p:childTnLst>
                              <p:par>
                                <p:cTn id="52" presetID="9" presetClass="entr" presetSubtype="0" fill="hold" nodeType="clickEffect">
                                  <p:stCondLst>
                                    <p:cond delay="0"/>
                                  </p:stCondLst>
                                  <p:childTnLst>
                                    <p:set>
                                      <p:cBhvr>
                                        <p:cTn id="53" dur="1" fill="hold">
                                          <p:stCondLst>
                                            <p:cond delay="0"/>
                                          </p:stCondLst>
                                        </p:cTn>
                                        <p:tgtEl>
                                          <p:spTgt spid="186"/>
                                        </p:tgtEl>
                                        <p:attrNameLst>
                                          <p:attrName>style.visibility</p:attrName>
                                        </p:attrNameLst>
                                      </p:cBhvr>
                                      <p:to>
                                        <p:strVal val="visible"/>
                                      </p:to>
                                    </p:set>
                                    <p:animEffect transition="in" filter="dissolve">
                                      <p:cBhvr>
                                        <p:cTn id="54" dur="500"/>
                                        <p:tgtEl>
                                          <p:spTgt spid="186"/>
                                        </p:tgtEl>
                                      </p:cBhvr>
                                    </p:animEffect>
                                  </p:childTnLst>
                                </p:cTn>
                              </p:par>
                            </p:childTnLst>
                          </p:cTn>
                        </p:par>
                      </p:childTnLst>
                    </p:cTn>
                  </p:par>
                  <p:par>
                    <p:cTn id="55" fill="hold">
                      <p:stCondLst>
                        <p:cond delay="indefinite"/>
                      </p:stCondLst>
                      <p:childTnLst>
                        <p:par>
                          <p:cTn id="56" fill="hold">
                            <p:stCondLst>
                              <p:cond delay="0"/>
                            </p:stCondLst>
                            <p:childTnLst>
                              <p:par>
                                <p:cTn id="57" presetID="9" presetClass="entr" presetSubtype="0" fill="hold" nodeType="click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dissolve">
                                      <p:cBhvr>
                                        <p:cTn id="59" dur="500"/>
                                        <p:tgtEl>
                                          <p:spTgt spid="22"/>
                                        </p:tgtEl>
                                      </p:cBhvr>
                                    </p:animEffect>
                                  </p:childTnLst>
                                </p:cTn>
                              </p:par>
                            </p:childTnLst>
                          </p:cTn>
                        </p:par>
                      </p:childTnLst>
                    </p:cTn>
                  </p:par>
                  <p:par>
                    <p:cTn id="60" fill="hold">
                      <p:stCondLst>
                        <p:cond delay="indefinite"/>
                      </p:stCondLst>
                      <p:childTnLst>
                        <p:par>
                          <p:cTn id="61" fill="hold">
                            <p:stCondLst>
                              <p:cond delay="0"/>
                            </p:stCondLst>
                            <p:childTnLst>
                              <p:par>
                                <p:cTn id="62" presetID="9" presetClass="entr" presetSubtype="0" fill="hold" nodeType="click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dissolve">
                                      <p:cBhvr>
                                        <p:cTn id="64" dur="500"/>
                                        <p:tgtEl>
                                          <p:spTgt spid="23"/>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140"/>
                                        </p:tgtEl>
                                        <p:attrNameLst>
                                          <p:attrName>style.visibility</p:attrName>
                                        </p:attrNameLst>
                                      </p:cBhvr>
                                      <p:to>
                                        <p:strVal val="visible"/>
                                      </p:to>
                                    </p:set>
                                    <p:animEffect transition="in" filter="dissolve">
                                      <p:cBhvr>
                                        <p:cTn id="69" dur="500"/>
                                        <p:tgtEl>
                                          <p:spTgt spid="140"/>
                                        </p:tgtEl>
                                      </p:cBhvr>
                                    </p:animEffect>
                                  </p:childTnLst>
                                </p:cTn>
                              </p:par>
                            </p:childTnLst>
                          </p:cTn>
                        </p:par>
                      </p:childTnLst>
                    </p:cTn>
                  </p:par>
                  <p:par>
                    <p:cTn id="70" fill="hold">
                      <p:stCondLst>
                        <p:cond delay="indefinite"/>
                      </p:stCondLst>
                      <p:childTnLst>
                        <p:par>
                          <p:cTn id="71" fill="hold">
                            <p:stCondLst>
                              <p:cond delay="0"/>
                            </p:stCondLst>
                            <p:childTnLst>
                              <p:par>
                                <p:cTn id="72" presetID="31" presetClass="entr" presetSubtype="0" fill="hold" grpId="0" nodeType="clickEffect">
                                  <p:stCondLst>
                                    <p:cond delay="0"/>
                                  </p:stCondLst>
                                  <p:childTnLst>
                                    <p:set>
                                      <p:cBhvr>
                                        <p:cTn id="73" dur="1" fill="hold">
                                          <p:stCondLst>
                                            <p:cond delay="0"/>
                                          </p:stCondLst>
                                        </p:cTn>
                                        <p:tgtEl>
                                          <p:spTgt spid="3"/>
                                        </p:tgtEl>
                                        <p:attrNameLst>
                                          <p:attrName>style.visibility</p:attrName>
                                        </p:attrNameLst>
                                      </p:cBhvr>
                                      <p:to>
                                        <p:strVal val="visible"/>
                                      </p:to>
                                    </p:set>
                                    <p:anim calcmode="lin" valueType="num">
                                      <p:cBhvr>
                                        <p:cTn id="74" dur="1000" fill="hold"/>
                                        <p:tgtEl>
                                          <p:spTgt spid="3"/>
                                        </p:tgtEl>
                                        <p:attrNameLst>
                                          <p:attrName>ppt_w</p:attrName>
                                        </p:attrNameLst>
                                      </p:cBhvr>
                                      <p:tavLst>
                                        <p:tav tm="0">
                                          <p:val>
                                            <p:fltVal val="0"/>
                                          </p:val>
                                        </p:tav>
                                        <p:tav tm="100000">
                                          <p:val>
                                            <p:strVal val="#ppt_w"/>
                                          </p:val>
                                        </p:tav>
                                      </p:tavLst>
                                    </p:anim>
                                    <p:anim calcmode="lin" valueType="num">
                                      <p:cBhvr>
                                        <p:cTn id="75" dur="1000" fill="hold"/>
                                        <p:tgtEl>
                                          <p:spTgt spid="3"/>
                                        </p:tgtEl>
                                        <p:attrNameLst>
                                          <p:attrName>ppt_h</p:attrName>
                                        </p:attrNameLst>
                                      </p:cBhvr>
                                      <p:tavLst>
                                        <p:tav tm="0">
                                          <p:val>
                                            <p:fltVal val="0"/>
                                          </p:val>
                                        </p:tav>
                                        <p:tav tm="100000">
                                          <p:val>
                                            <p:strVal val="#ppt_h"/>
                                          </p:val>
                                        </p:tav>
                                      </p:tavLst>
                                    </p:anim>
                                    <p:anim calcmode="lin" valueType="num">
                                      <p:cBhvr>
                                        <p:cTn id="76" dur="1000" fill="hold"/>
                                        <p:tgtEl>
                                          <p:spTgt spid="3"/>
                                        </p:tgtEl>
                                        <p:attrNameLst>
                                          <p:attrName>style.rotation</p:attrName>
                                        </p:attrNameLst>
                                      </p:cBhvr>
                                      <p:tavLst>
                                        <p:tav tm="0">
                                          <p:val>
                                            <p:fltVal val="90"/>
                                          </p:val>
                                        </p:tav>
                                        <p:tav tm="100000">
                                          <p:val>
                                            <p:fltVal val="0"/>
                                          </p:val>
                                        </p:tav>
                                      </p:tavLst>
                                    </p:anim>
                                    <p:animEffect transition="in" filter="fade">
                                      <p:cBhvr>
                                        <p:cTn id="7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87ACFB6-5A39-45C0-8C7A-E2CBB0C0A954}"/>
              </a:ext>
            </a:extLst>
          </p:cNvPr>
          <p:cNvPicPr>
            <a:picLocks noChangeAspect="1"/>
          </p:cNvPicPr>
          <p:nvPr/>
        </p:nvPicPr>
        <p:blipFill>
          <a:blip r:embed="rId3"/>
          <a:stretch>
            <a:fillRect/>
          </a:stretch>
        </p:blipFill>
        <p:spPr>
          <a:xfrm>
            <a:off x="4203225" y="1429761"/>
            <a:ext cx="3781953" cy="750291"/>
          </a:xfrm>
          <a:prstGeom prst="rect">
            <a:avLst/>
          </a:prstGeom>
        </p:spPr>
      </p:pic>
      <p:sp>
        <p:nvSpPr>
          <p:cNvPr id="2" name="Title 1"/>
          <p:cNvSpPr>
            <a:spLocks noGrp="1"/>
          </p:cNvSpPr>
          <p:nvPr>
            <p:ph type="title"/>
          </p:nvPr>
        </p:nvSpPr>
        <p:spPr/>
        <p:txBody>
          <a:bodyPr/>
          <a:lstStyle/>
          <a:p>
            <a:r>
              <a:rPr lang="en-US" dirty="0"/>
              <a:t>Eldert Grootenboer</a:t>
            </a:r>
          </a:p>
        </p:txBody>
      </p:sp>
      <p:pic>
        <p:nvPicPr>
          <p:cNvPr id="19" name="Picture 18"/>
          <p:cNvPicPr>
            <a:picLocks noChangeAspect="1"/>
          </p:cNvPicPr>
          <p:nvPr/>
        </p:nvPicPr>
        <p:blipFill>
          <a:blip r:embed="rId4"/>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marR="0" lvl="1" indent="-148389" algn="l" defTabSz="914452" rtl="0" eaLnBrk="1" fontAlgn="auto" latinLnBrk="0" hangingPunct="1">
                <a:lnSpc>
                  <a:spcPct val="100000"/>
                </a:lnSpc>
                <a:spcBef>
                  <a:spcPts val="0"/>
                </a:spcBef>
                <a:spcAft>
                  <a:spcPts val="0"/>
                </a:spcAft>
                <a:buClrTx/>
                <a:buSzTx/>
                <a:buFontTx/>
                <a:buNone/>
                <a:tabLst/>
                <a:defRPr/>
              </a:pPr>
              <a:r>
                <a:rPr kumimoji="0" lang="nl-NL" sz="4800" b="0" i="0" u="none" strike="noStrike" kern="1200" cap="none" spc="0" normalizeH="0" baseline="0" noProof="0" dirty="0">
                  <a:ln>
                    <a:noFill/>
                  </a:ln>
                  <a:solidFill>
                    <a:prstClr val="white"/>
                  </a:solidFill>
                  <a:effectLst/>
                  <a:uLnTx/>
                  <a:uFillTx/>
                  <a:latin typeface="Segoe UI"/>
                  <a:ea typeface="+mn-ea"/>
                  <a:cs typeface="+mn-cs"/>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5"/>
            <a:stretch>
              <a:fillRect/>
            </a:stretch>
          </p:blipFill>
          <p:spPr>
            <a:xfrm>
              <a:off x="3729235" y="5098251"/>
              <a:ext cx="705022" cy="705022"/>
            </a:xfrm>
            <a:prstGeom prst="rect">
              <a:avLst/>
            </a:prstGeom>
          </p:spPr>
        </p:pic>
      </p:grpSp>
    </p:spTree>
    <p:extLst>
      <p:ext uri="{BB962C8B-B14F-4D97-AF65-F5344CB8AC3E}">
        <p14:creationId xmlns:p14="http://schemas.microsoft.com/office/powerpoint/2010/main" val="4263392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9" presetClass="emph" presetSubtype="0" nodeType="withEffect">
                                  <p:stCondLst>
                                    <p:cond delay="0"/>
                                  </p:stCondLst>
                                  <p:childTnLst>
                                    <p:set>
                                      <p:cBhvr>
                                        <p:cTn id="9" dur="indefinite"/>
                                        <p:tgtEl>
                                          <p:spTgt spid="7"/>
                                        </p:tgtEl>
                                        <p:attrNameLst>
                                          <p:attrName>style.opacity</p:attrName>
                                        </p:attrNameLst>
                                      </p:cBhvr>
                                      <p:to>
                                        <p:strVal val="0.25"/>
                                      </p:to>
                                    </p:set>
                                    <p:animEffect filter="image" prLst="opacity: 0.25">
                                      <p:cBhvr rctx="IE">
                                        <p:cTn id="10" dur="indefinite"/>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9" presetClass="emph" presetSubtype="0" nodeType="withEffect">
                                  <p:stCondLst>
                                    <p:cond delay="0"/>
                                  </p:stCondLst>
                                  <p:childTnLst>
                                    <p:set>
                                      <p:cBhvr>
                                        <p:cTn id="17" dur="indefinite"/>
                                        <p:tgtEl>
                                          <p:spTgt spid="19"/>
                                        </p:tgtEl>
                                        <p:attrNameLst>
                                          <p:attrName>style.opacity</p:attrName>
                                        </p:attrNameLst>
                                      </p:cBhvr>
                                      <p:to>
                                        <p:strVal val="0.25"/>
                                      </p:to>
                                    </p:set>
                                    <p:animEffect filter="image" prLst="opacity: 0.25">
                                      <p:cBhvr rctx="IE">
                                        <p:cTn id="18"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B9A99-D1D2-48C1-8EF4-5364C8F7BEF2}"/>
              </a:ext>
            </a:extLst>
          </p:cNvPr>
          <p:cNvSpPr>
            <a:spLocks noGrp="1"/>
          </p:cNvSpPr>
          <p:nvPr>
            <p:ph type="title"/>
          </p:nvPr>
        </p:nvSpPr>
        <p:spPr/>
        <p:txBody>
          <a:bodyPr/>
          <a:lstStyle/>
          <a:p>
            <a:r>
              <a:rPr lang="en-US" dirty="0"/>
              <a:t>Visual Studio Code</a:t>
            </a:r>
            <a:endParaRPr lang="en-NL" dirty="0"/>
          </a:p>
        </p:txBody>
      </p:sp>
      <p:grpSp>
        <p:nvGrpSpPr>
          <p:cNvPr id="5" name="Group 4">
            <a:extLst>
              <a:ext uri="{FF2B5EF4-FFF2-40B4-BE49-F238E27FC236}">
                <a16:creationId xmlns:a16="http://schemas.microsoft.com/office/drawing/2014/main" id="{2BD7CEBB-2CF4-40CB-90BC-221C0157FFB3}"/>
              </a:ext>
            </a:extLst>
          </p:cNvPr>
          <p:cNvGrpSpPr/>
          <p:nvPr/>
        </p:nvGrpSpPr>
        <p:grpSpPr>
          <a:xfrm>
            <a:off x="300072" y="2198284"/>
            <a:ext cx="2281266" cy="3334672"/>
            <a:chOff x="300072" y="2198284"/>
            <a:chExt cx="2281266" cy="3334672"/>
          </a:xfrm>
        </p:grpSpPr>
        <p:pic>
          <p:nvPicPr>
            <p:cNvPr id="3074" name="Picture 2" descr="Magnifying Glass, Magnifier Glass, Glass, Increase">
              <a:extLst>
                <a:ext uri="{FF2B5EF4-FFF2-40B4-BE49-F238E27FC236}">
                  <a16:creationId xmlns:a16="http://schemas.microsoft.com/office/drawing/2014/main" id="{58AF7C3F-4A95-47E7-B684-0C3C8FD223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120" y="2198284"/>
              <a:ext cx="1651161" cy="16240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506D28D-9EED-4315-9966-7D39E08C36FA}"/>
                </a:ext>
              </a:extLst>
            </p:cNvPr>
            <p:cNvSpPr txBox="1"/>
            <p:nvPr/>
          </p:nvSpPr>
          <p:spPr>
            <a:xfrm>
              <a:off x="300072" y="4074480"/>
              <a:ext cx="2281266" cy="1458476"/>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Resource</a:t>
              </a:r>
            </a:p>
            <a:p>
              <a:pPr algn="ctr">
                <a:lnSpc>
                  <a:spcPct val="90000"/>
                </a:lnSpc>
                <a:spcAft>
                  <a:spcPts val="600"/>
                </a:spcAft>
              </a:pPr>
              <a:r>
                <a:rPr lang="en-US" sz="3921" dirty="0">
                  <a:solidFill>
                    <a:schemeClr val="bg1"/>
                  </a:solidFill>
                  <a:latin typeface="+mj-lt"/>
                </a:rPr>
                <a:t>Explorer</a:t>
              </a:r>
              <a:endParaRPr lang="en-NL" sz="3921" dirty="0" err="1">
                <a:solidFill>
                  <a:schemeClr val="bg1"/>
                </a:solidFill>
                <a:latin typeface="+mj-lt"/>
              </a:endParaRPr>
            </a:p>
          </p:txBody>
        </p:sp>
      </p:grpSp>
      <p:grpSp>
        <p:nvGrpSpPr>
          <p:cNvPr id="7" name="Group 6">
            <a:extLst>
              <a:ext uri="{FF2B5EF4-FFF2-40B4-BE49-F238E27FC236}">
                <a16:creationId xmlns:a16="http://schemas.microsoft.com/office/drawing/2014/main" id="{F0A52296-53E9-40FB-8015-FACA88180D54}"/>
              </a:ext>
            </a:extLst>
          </p:cNvPr>
          <p:cNvGrpSpPr/>
          <p:nvPr/>
        </p:nvGrpSpPr>
        <p:grpSpPr>
          <a:xfrm>
            <a:off x="3318222" y="2198284"/>
            <a:ext cx="1808830" cy="3334672"/>
            <a:chOff x="3318222" y="2198284"/>
            <a:chExt cx="1808830" cy="3334672"/>
          </a:xfrm>
        </p:grpSpPr>
        <p:pic>
          <p:nvPicPr>
            <p:cNvPr id="3" name="Picture 2">
              <a:extLst>
                <a:ext uri="{FF2B5EF4-FFF2-40B4-BE49-F238E27FC236}">
                  <a16:creationId xmlns:a16="http://schemas.microsoft.com/office/drawing/2014/main" id="{205A0CBC-31A3-414A-8BCC-E33FD97967AC}"/>
                </a:ext>
              </a:extLst>
            </p:cNvPr>
            <p:cNvPicPr>
              <a:picLocks noChangeAspect="1"/>
            </p:cNvPicPr>
            <p:nvPr/>
          </p:nvPicPr>
          <p:blipFill>
            <a:blip r:embed="rId4"/>
            <a:stretch>
              <a:fillRect/>
            </a:stretch>
          </p:blipFill>
          <p:spPr>
            <a:xfrm>
              <a:off x="3567585" y="2198284"/>
              <a:ext cx="1310103" cy="1876196"/>
            </a:xfrm>
            <a:prstGeom prst="rect">
              <a:avLst/>
            </a:prstGeom>
          </p:spPr>
        </p:pic>
        <p:sp>
          <p:nvSpPr>
            <p:cNvPr id="6" name="TextBox 5">
              <a:extLst>
                <a:ext uri="{FF2B5EF4-FFF2-40B4-BE49-F238E27FC236}">
                  <a16:creationId xmlns:a16="http://schemas.microsoft.com/office/drawing/2014/main" id="{A7AB3349-E4CB-42D4-8259-D939A2AB1779}"/>
                </a:ext>
              </a:extLst>
            </p:cNvPr>
            <p:cNvSpPr txBox="1"/>
            <p:nvPr/>
          </p:nvSpPr>
          <p:spPr>
            <a:xfrm>
              <a:off x="3318222" y="4074480"/>
              <a:ext cx="1808830" cy="1458476"/>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Policy</a:t>
              </a:r>
            </a:p>
            <a:p>
              <a:pPr algn="ctr">
                <a:lnSpc>
                  <a:spcPct val="90000"/>
                </a:lnSpc>
                <a:spcAft>
                  <a:spcPts val="600"/>
                </a:spcAft>
              </a:pPr>
              <a:r>
                <a:rPr lang="en-US" sz="3921" dirty="0">
                  <a:solidFill>
                    <a:schemeClr val="bg1"/>
                  </a:solidFill>
                  <a:latin typeface="+mj-lt"/>
                </a:rPr>
                <a:t>Editing</a:t>
              </a:r>
              <a:endParaRPr lang="en-NL" sz="3921" dirty="0" err="1">
                <a:solidFill>
                  <a:schemeClr val="bg1"/>
                </a:solidFill>
                <a:latin typeface="+mj-lt"/>
              </a:endParaRPr>
            </a:p>
          </p:txBody>
        </p:sp>
      </p:grpSp>
      <p:grpSp>
        <p:nvGrpSpPr>
          <p:cNvPr id="9" name="Group 8">
            <a:extLst>
              <a:ext uri="{FF2B5EF4-FFF2-40B4-BE49-F238E27FC236}">
                <a16:creationId xmlns:a16="http://schemas.microsoft.com/office/drawing/2014/main" id="{29E98EDE-4E6A-4704-A41F-1E381B7BD658}"/>
              </a:ext>
            </a:extLst>
          </p:cNvPr>
          <p:cNvGrpSpPr/>
          <p:nvPr/>
        </p:nvGrpSpPr>
        <p:grpSpPr>
          <a:xfrm>
            <a:off x="6178992" y="1874258"/>
            <a:ext cx="1985622" cy="3038721"/>
            <a:chOff x="6178992" y="1874258"/>
            <a:chExt cx="1985622" cy="3038721"/>
          </a:xfrm>
        </p:grpSpPr>
        <p:pic>
          <p:nvPicPr>
            <p:cNvPr id="3076" name="Picture 4" descr="Checklist, Clipboard, Questionnaire, Pen, Computer">
              <a:extLst>
                <a:ext uri="{FF2B5EF4-FFF2-40B4-BE49-F238E27FC236}">
                  <a16:creationId xmlns:a16="http://schemas.microsoft.com/office/drawing/2014/main" id="{F02448D9-BD9A-4B78-A02E-C4F544DFC58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78992" y="1874258"/>
              <a:ext cx="1985622" cy="19856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929609B-2397-4BA7-A445-FE9B3385EA3A}"/>
                </a:ext>
              </a:extLst>
            </p:cNvPr>
            <p:cNvSpPr txBox="1"/>
            <p:nvPr/>
          </p:nvSpPr>
          <p:spPr>
            <a:xfrm>
              <a:off x="6272456" y="4074480"/>
              <a:ext cx="1798698" cy="838499"/>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Testing</a:t>
              </a:r>
              <a:endParaRPr lang="en-NL" sz="3921" dirty="0" err="1">
                <a:solidFill>
                  <a:schemeClr val="bg1"/>
                </a:solidFill>
                <a:latin typeface="+mj-lt"/>
              </a:endParaRPr>
            </a:p>
          </p:txBody>
        </p:sp>
      </p:grpSp>
      <p:grpSp>
        <p:nvGrpSpPr>
          <p:cNvPr id="11" name="Group 10">
            <a:extLst>
              <a:ext uri="{FF2B5EF4-FFF2-40B4-BE49-F238E27FC236}">
                <a16:creationId xmlns:a16="http://schemas.microsoft.com/office/drawing/2014/main" id="{59E2D0C7-0F76-45B8-A9E7-EF10391C9182}"/>
              </a:ext>
            </a:extLst>
          </p:cNvPr>
          <p:cNvGrpSpPr/>
          <p:nvPr/>
        </p:nvGrpSpPr>
        <p:grpSpPr>
          <a:xfrm>
            <a:off x="9249549" y="2083652"/>
            <a:ext cx="2538195" cy="3449303"/>
            <a:chOff x="9249549" y="2083652"/>
            <a:chExt cx="2538195" cy="3449303"/>
          </a:xfrm>
        </p:grpSpPr>
        <p:pic>
          <p:nvPicPr>
            <p:cNvPr id="3078" name="Picture 6" descr="Isolated, Devops, Business">
              <a:extLst>
                <a:ext uri="{FF2B5EF4-FFF2-40B4-BE49-F238E27FC236}">
                  <a16:creationId xmlns:a16="http://schemas.microsoft.com/office/drawing/2014/main" id="{E1F6938C-17CC-4388-B251-31202F926E3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65918" y="2083652"/>
              <a:ext cx="2105460" cy="210546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9E5AF06-6A3D-4769-8CC0-6DC28013FEEF}"/>
                </a:ext>
              </a:extLst>
            </p:cNvPr>
            <p:cNvSpPr txBox="1"/>
            <p:nvPr/>
          </p:nvSpPr>
          <p:spPr>
            <a:xfrm>
              <a:off x="9249549" y="4074479"/>
              <a:ext cx="2538195" cy="1458476"/>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DevOps</a:t>
              </a:r>
            </a:p>
            <a:p>
              <a:pPr algn="ctr">
                <a:lnSpc>
                  <a:spcPct val="90000"/>
                </a:lnSpc>
                <a:spcAft>
                  <a:spcPts val="600"/>
                </a:spcAft>
              </a:pPr>
              <a:r>
                <a:rPr lang="en-US" sz="3921" dirty="0">
                  <a:solidFill>
                    <a:schemeClr val="bg1"/>
                  </a:solidFill>
                  <a:latin typeface="+mj-lt"/>
                </a:rPr>
                <a:t>Integrated</a:t>
              </a:r>
              <a:endParaRPr lang="en-NL" sz="3921" dirty="0" err="1">
                <a:solidFill>
                  <a:schemeClr val="bg1"/>
                </a:solidFill>
                <a:latin typeface="+mj-lt"/>
              </a:endParaRPr>
            </a:p>
          </p:txBody>
        </p:sp>
      </p:grpSp>
    </p:spTree>
    <p:extLst>
      <p:ext uri="{BB962C8B-B14F-4D97-AF65-F5344CB8AC3E}">
        <p14:creationId xmlns:p14="http://schemas.microsoft.com/office/powerpoint/2010/main" val="181231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9" presetClass="emph" presetSubtype="0" nodeType="withEffect">
                                  <p:stCondLst>
                                    <p:cond delay="0"/>
                                  </p:stCondLst>
                                  <p:childTnLst>
                                    <p:set>
                                      <p:cBhvr>
                                        <p:cTn id="14" dur="indefinite"/>
                                        <p:tgtEl>
                                          <p:spTgt spid="5"/>
                                        </p:tgtEl>
                                        <p:attrNameLst>
                                          <p:attrName>style.opacity</p:attrName>
                                        </p:attrNameLst>
                                      </p:cBhvr>
                                      <p:to>
                                        <p:strVal val="0.25"/>
                                      </p:to>
                                    </p:set>
                                    <p:animEffect filter="image" prLst="opacity: 0.25">
                                      <p:cBhvr rctx="IE">
                                        <p:cTn id="15" dur="indefinite"/>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9" presetClass="emph" presetSubtype="0" nodeType="withEffect">
                                  <p:stCondLst>
                                    <p:cond delay="0"/>
                                  </p:stCondLst>
                                  <p:childTnLst>
                                    <p:set>
                                      <p:cBhvr>
                                        <p:cTn id="22" dur="indefinite"/>
                                        <p:tgtEl>
                                          <p:spTgt spid="7"/>
                                        </p:tgtEl>
                                        <p:attrNameLst>
                                          <p:attrName>style.opacity</p:attrName>
                                        </p:attrNameLst>
                                      </p:cBhvr>
                                      <p:to>
                                        <p:strVal val="0.25"/>
                                      </p:to>
                                    </p:set>
                                    <p:animEffect filter="image" prLst="opacity: 0.25">
                                      <p:cBhvr rctx="IE">
                                        <p:cTn id="23" dur="indefinite"/>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9" presetClass="emph" presetSubtype="0" nodeType="withEffect">
                                  <p:stCondLst>
                                    <p:cond delay="0"/>
                                  </p:stCondLst>
                                  <p:childTnLst>
                                    <p:set>
                                      <p:cBhvr>
                                        <p:cTn id="30" dur="indefinite"/>
                                        <p:tgtEl>
                                          <p:spTgt spid="9"/>
                                        </p:tgtEl>
                                        <p:attrNameLst>
                                          <p:attrName>style.opacity</p:attrName>
                                        </p:attrNameLst>
                                      </p:cBhvr>
                                      <p:to>
                                        <p:strVal val="0.25"/>
                                      </p:to>
                                    </p:set>
                                    <p:animEffect filter="image" prLst="opacity: 0.25">
                                      <p:cBhvr rctx="IE">
                                        <p:cTn id="31" dur="indefinite"/>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CC740A8-CA3A-4A0F-8854-9F553A8AF01B}"/>
              </a:ext>
            </a:extLst>
          </p:cNvPr>
          <p:cNvSpPr>
            <a:spLocks noGrp="1"/>
          </p:cNvSpPr>
          <p:nvPr>
            <p:ph type="title"/>
          </p:nvPr>
        </p:nvSpPr>
        <p:spPr/>
        <p:txBody>
          <a:bodyPr/>
          <a:lstStyle/>
          <a:p>
            <a:r>
              <a:rPr lang="en-US" dirty="0"/>
              <a:t>Almost done…</a:t>
            </a:r>
            <a:endParaRPr lang="en-NL" dirty="0"/>
          </a:p>
        </p:txBody>
      </p:sp>
      <p:pic>
        <p:nvPicPr>
          <p:cNvPr id="3076" name="Picture 4" descr="Board, Chalk, Feedback, Review, Study, School">
            <a:extLst>
              <a:ext uri="{FF2B5EF4-FFF2-40B4-BE49-F238E27FC236}">
                <a16:creationId xmlns:a16="http://schemas.microsoft.com/office/drawing/2014/main" id="{6F40684A-E07D-4144-8381-CC480880DED7}"/>
              </a:ext>
            </a:extLst>
          </p:cNvPr>
          <p:cNvPicPr>
            <a:picLocks noGrp="1" noChangeAspect="1" noChangeArrowheads="1"/>
          </p:cNvPicPr>
          <p:nvPr>
            <p:ph idx="1"/>
          </p:nvPr>
        </p:nvPicPr>
        <p:blipFill>
          <a:blip r:embed="rId3">
            <a:extLst>
              <a:ext uri="{BEBA8EAE-BF5A-486C-A8C5-ECC9F3942E4B}">
                <a14:imgProps xmlns:a14="http://schemas.microsoft.com/office/drawing/2010/main">
                  <a14:imgLayer r:embed="rId4">
                    <a14:imgEffect>
                      <a14:backgroundRemoval t="8906" b="90000" l="10000" r="90000">
                        <a14:foregroundMark x1="36563" y1="21875" x2="43125" y2="15625"/>
                        <a14:foregroundMark x1="43125" y1="15625" x2="48854" y2="24219"/>
                        <a14:foregroundMark x1="48854" y1="24219" x2="45833" y2="35000"/>
                        <a14:foregroundMark x1="45833" y1="35000" x2="38021" y2="33906"/>
                        <a14:foregroundMark x1="38021" y1="33906" x2="36042" y2="22500"/>
                        <a14:foregroundMark x1="36042" y1="22500" x2="36667" y2="22031"/>
                        <a14:foregroundMark x1="54896" y1="21406" x2="57188" y2="32656"/>
                        <a14:foregroundMark x1="57188" y1="32656" x2="63854" y2="26563"/>
                        <a14:foregroundMark x1="63854" y1="26563" x2="56771" y2="20625"/>
                        <a14:foregroundMark x1="56771" y1="20625" x2="55208" y2="20938"/>
                        <a14:foregroundMark x1="39167" y1="68906" x2="38646" y2="80625"/>
                        <a14:foregroundMark x1="38646" y1="80625" x2="46563" y2="81719"/>
                        <a14:foregroundMark x1="46563" y1="81719" x2="46875" y2="70156"/>
                        <a14:foregroundMark x1="46875" y1="70156" x2="39375" y2="67656"/>
                        <a14:foregroundMark x1="55625" y1="70781" x2="59688" y2="80781"/>
                        <a14:foregroundMark x1="59688" y1="80781" x2="56563" y2="70000"/>
                        <a14:foregroundMark x1="56563" y1="70000" x2="55729" y2="70000"/>
                        <a14:foregroundMark x1="61667" y1="23438" x2="66146" y2="8906"/>
                        <a14:foregroundMark x1="55417" y1="45625" x2="57292" y2="57188"/>
                        <a14:foregroundMark x1="57292" y1="57188" x2="63958" y2="50625"/>
                        <a14:foregroundMark x1="63958" y1="50625" x2="56979" y2="44844"/>
                        <a14:foregroundMark x1="56979" y1="44844" x2="56458" y2="44844"/>
                        <a14:foregroundMark x1="40833" y1="66875" x2="36979" y2="77031"/>
                        <a14:foregroundMark x1="36979" y1="77031" x2="42083" y2="86250"/>
                        <a14:foregroundMark x1="42083" y1="86250" x2="49375" y2="80938"/>
                        <a14:foregroundMark x1="49375" y1="80938" x2="47396" y2="69219"/>
                        <a14:foregroundMark x1="47396" y1="69219" x2="41146" y2="66563"/>
                        <a14:foregroundMark x1="36563" y1="74531" x2="39375" y2="85313"/>
                        <a14:foregroundMark x1="39375" y1="85313" x2="47188" y2="85313"/>
                        <a14:foregroundMark x1="47188" y1="85313" x2="50000" y2="74375"/>
                        <a14:foregroundMark x1="50000" y1="74375" x2="44167" y2="66250"/>
                        <a14:foregroundMark x1="44167" y1="66250" x2="37188" y2="71406"/>
                        <a14:foregroundMark x1="37188" y1="71406" x2="36771" y2="73594"/>
                      </a14:backgroundRemoval>
                    </a14:imgEffect>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5183188" y="1366837"/>
            <a:ext cx="61722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150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E5BDEE-BD7E-4292-9418-5CCCE3CF486F}"/>
              </a:ext>
            </a:extLst>
          </p:cNvPr>
          <p:cNvSpPr>
            <a:spLocks noGrp="1"/>
          </p:cNvSpPr>
          <p:nvPr>
            <p:ph type="body" sz="quarter" idx="10"/>
          </p:nvPr>
        </p:nvSpPr>
        <p:spPr>
          <a:xfrm>
            <a:off x="1711692" y="1312288"/>
            <a:ext cx="10473365" cy="3978012"/>
          </a:xfrm>
        </p:spPr>
        <p:txBody>
          <a:bodyPr anchor="t"/>
          <a:lstStyle/>
          <a:p>
            <a:pPr marL="0" indent="0">
              <a:lnSpc>
                <a:spcPct val="100000"/>
              </a:lnSpc>
              <a:spcBef>
                <a:spcPts val="0"/>
              </a:spcBef>
              <a:spcAft>
                <a:spcPts val="4116"/>
              </a:spcAft>
              <a:buNone/>
            </a:pPr>
            <a:r>
              <a:rPr lang="en-GB" sz="3600" dirty="0"/>
              <a:t>Abstract backend services</a:t>
            </a:r>
          </a:p>
          <a:p>
            <a:pPr marL="0" indent="0">
              <a:lnSpc>
                <a:spcPct val="100000"/>
              </a:lnSpc>
              <a:spcBef>
                <a:spcPts val="0"/>
              </a:spcBef>
              <a:spcAft>
                <a:spcPts val="4116"/>
              </a:spcAft>
              <a:buNone/>
            </a:pPr>
            <a:r>
              <a:rPr lang="en-GB" sz="3600" dirty="0"/>
              <a:t>Transform messages and protocols</a:t>
            </a:r>
          </a:p>
          <a:p>
            <a:pPr marL="0" indent="0">
              <a:lnSpc>
                <a:spcPct val="100000"/>
              </a:lnSpc>
              <a:spcBef>
                <a:spcPts val="0"/>
              </a:spcBef>
              <a:spcAft>
                <a:spcPts val="4116"/>
              </a:spcAft>
              <a:buNone/>
            </a:pPr>
            <a:r>
              <a:rPr lang="en-GB" sz="3600" dirty="0"/>
              <a:t>Add restrictions or capabilities to your services</a:t>
            </a:r>
          </a:p>
          <a:p>
            <a:pPr marL="0" indent="0">
              <a:lnSpc>
                <a:spcPct val="100000"/>
              </a:lnSpc>
              <a:spcBef>
                <a:spcPts val="0"/>
              </a:spcBef>
              <a:spcAft>
                <a:spcPts val="4116"/>
              </a:spcAft>
              <a:buNone/>
            </a:pPr>
            <a:r>
              <a:rPr lang="en-GB" sz="3600" dirty="0"/>
              <a:t>Gain insights and provide analytics</a:t>
            </a:r>
          </a:p>
        </p:txBody>
      </p:sp>
      <p:sp>
        <p:nvSpPr>
          <p:cNvPr id="4" name="Title 3">
            <a:extLst>
              <a:ext uri="{FF2B5EF4-FFF2-40B4-BE49-F238E27FC236}">
                <a16:creationId xmlns:a16="http://schemas.microsoft.com/office/drawing/2014/main" id="{71490C8C-645E-478E-A3B7-04B80448E751}"/>
              </a:ext>
            </a:extLst>
          </p:cNvPr>
          <p:cNvSpPr>
            <a:spLocks noGrp="1"/>
          </p:cNvSpPr>
          <p:nvPr>
            <p:ph type="title"/>
          </p:nvPr>
        </p:nvSpPr>
        <p:spPr/>
        <p:txBody>
          <a:bodyPr/>
          <a:lstStyle/>
          <a:p>
            <a:r>
              <a:rPr lang="en-GB"/>
              <a:t>Recap</a:t>
            </a:r>
          </a:p>
        </p:txBody>
      </p:sp>
      <p:sp>
        <p:nvSpPr>
          <p:cNvPr id="9" name="Financial_E7BB" descr="Financial report, financial growth&#10;">
            <a:extLst>
              <a:ext uri="{FF2B5EF4-FFF2-40B4-BE49-F238E27FC236}">
                <a16:creationId xmlns:a16="http://schemas.microsoft.com/office/drawing/2014/main" id="{2DECCA4B-8D71-4F1F-ADA1-85042FEAEDDC}"/>
              </a:ext>
            </a:extLst>
          </p:cNvPr>
          <p:cNvSpPr>
            <a:spLocks noChangeAspect="1" noEditPoints="1"/>
          </p:cNvSpPr>
          <p:nvPr/>
        </p:nvSpPr>
        <p:spPr bwMode="auto">
          <a:xfrm>
            <a:off x="685777" y="4585808"/>
            <a:ext cx="705746" cy="629547"/>
          </a:xfrm>
          <a:custGeom>
            <a:avLst/>
            <a:gdLst>
              <a:gd name="T0" fmla="*/ 47 w 4770"/>
              <a:gd name="T1" fmla="*/ 4255 h 4255"/>
              <a:gd name="T2" fmla="*/ 47 w 4770"/>
              <a:gd name="T3" fmla="*/ 3626 h 4255"/>
              <a:gd name="T4" fmla="*/ 676 w 4770"/>
              <a:gd name="T5" fmla="*/ 4255 h 4255"/>
              <a:gd name="T6" fmla="*/ 676 w 4770"/>
              <a:gd name="T7" fmla="*/ 2996 h 4255"/>
              <a:gd name="T8" fmla="*/ 1306 w 4770"/>
              <a:gd name="T9" fmla="*/ 4255 h 4255"/>
              <a:gd name="T10" fmla="*/ 1306 w 4770"/>
              <a:gd name="T11" fmla="*/ 2366 h 4255"/>
              <a:gd name="T12" fmla="*/ 1935 w 4770"/>
              <a:gd name="T13" fmla="*/ 4255 h 4255"/>
              <a:gd name="T14" fmla="*/ 1935 w 4770"/>
              <a:gd name="T15" fmla="*/ 1736 h 4255"/>
              <a:gd name="T16" fmla="*/ 2564 w 4770"/>
              <a:gd name="T17" fmla="*/ 4255 h 4255"/>
              <a:gd name="T18" fmla="*/ 2564 w 4770"/>
              <a:gd name="T19" fmla="*/ 1736 h 4255"/>
              <a:gd name="T20" fmla="*/ 3194 w 4770"/>
              <a:gd name="T21" fmla="*/ 4255 h 4255"/>
              <a:gd name="T22" fmla="*/ 3194 w 4770"/>
              <a:gd name="T23" fmla="*/ 2361 h 4255"/>
              <a:gd name="T24" fmla="*/ 3823 w 4770"/>
              <a:gd name="T25" fmla="*/ 4255 h 4255"/>
              <a:gd name="T26" fmla="*/ 3823 w 4770"/>
              <a:gd name="T27" fmla="*/ 1736 h 4255"/>
              <a:gd name="T28" fmla="*/ 4453 w 4770"/>
              <a:gd name="T29" fmla="*/ 4255 h 4255"/>
              <a:gd name="T30" fmla="*/ 4453 w 4770"/>
              <a:gd name="T31" fmla="*/ 1424 h 4255"/>
              <a:gd name="T32" fmla="*/ 4760 w 4770"/>
              <a:gd name="T33" fmla="*/ 5 h 4255"/>
              <a:gd name="T34" fmla="*/ 3191 w 4770"/>
              <a:gd name="T35" fmla="*/ 1575 h 4255"/>
              <a:gd name="T36" fmla="*/ 2247 w 4770"/>
              <a:gd name="T37" fmla="*/ 630 h 4255"/>
              <a:gd name="T38" fmla="*/ 0 w 4770"/>
              <a:gd name="T39" fmla="*/ 2879 h 4255"/>
              <a:gd name="T40" fmla="*/ 4770 w 4770"/>
              <a:gd name="T41" fmla="*/ 948 h 4255"/>
              <a:gd name="T42" fmla="*/ 4770 w 4770"/>
              <a:gd name="T43" fmla="*/ 0 h 4255"/>
              <a:gd name="T44" fmla="*/ 3818 w 4770"/>
              <a:gd name="T45" fmla="*/ 0 h 4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70" h="4255">
                <a:moveTo>
                  <a:pt x="47" y="4255"/>
                </a:moveTo>
                <a:lnTo>
                  <a:pt x="47" y="3626"/>
                </a:lnTo>
                <a:moveTo>
                  <a:pt x="676" y="4255"/>
                </a:moveTo>
                <a:lnTo>
                  <a:pt x="676" y="2996"/>
                </a:lnTo>
                <a:moveTo>
                  <a:pt x="1306" y="4255"/>
                </a:moveTo>
                <a:lnTo>
                  <a:pt x="1306" y="2366"/>
                </a:lnTo>
                <a:moveTo>
                  <a:pt x="1935" y="4255"/>
                </a:moveTo>
                <a:lnTo>
                  <a:pt x="1935" y="1736"/>
                </a:lnTo>
                <a:moveTo>
                  <a:pt x="2564" y="4255"/>
                </a:moveTo>
                <a:lnTo>
                  <a:pt x="2564" y="1736"/>
                </a:lnTo>
                <a:moveTo>
                  <a:pt x="3194" y="4255"/>
                </a:moveTo>
                <a:lnTo>
                  <a:pt x="3194" y="2361"/>
                </a:lnTo>
                <a:moveTo>
                  <a:pt x="3823" y="4255"/>
                </a:moveTo>
                <a:lnTo>
                  <a:pt x="3823" y="1736"/>
                </a:lnTo>
                <a:moveTo>
                  <a:pt x="4453" y="4255"/>
                </a:moveTo>
                <a:lnTo>
                  <a:pt x="4453" y="1424"/>
                </a:lnTo>
                <a:moveTo>
                  <a:pt x="4760" y="5"/>
                </a:moveTo>
                <a:lnTo>
                  <a:pt x="3191" y="1575"/>
                </a:lnTo>
                <a:lnTo>
                  <a:pt x="2247" y="630"/>
                </a:lnTo>
                <a:lnTo>
                  <a:pt x="0" y="2879"/>
                </a:lnTo>
                <a:moveTo>
                  <a:pt x="4770" y="948"/>
                </a:moveTo>
                <a:lnTo>
                  <a:pt x="4770" y="0"/>
                </a:lnTo>
                <a:lnTo>
                  <a:pt x="3818" y="0"/>
                </a:lnTo>
              </a:path>
            </a:pathLst>
          </a:custGeom>
          <a:solidFill>
            <a:schemeClr val="bg1"/>
          </a:solidFill>
          <a:ln w="15875" cap="flat">
            <a:solidFill>
              <a:schemeClr val="bg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sz="900">
              <a:gradFill>
                <a:gsLst>
                  <a:gs pos="0">
                    <a:srgbClr val="505050"/>
                  </a:gs>
                  <a:gs pos="100000">
                    <a:srgbClr val="505050"/>
                  </a:gs>
                </a:gsLst>
                <a:lin ang="5400000" scaled="1"/>
              </a:gradFill>
              <a:latin typeface="Segoe UI Semilight"/>
            </a:endParaRPr>
          </a:p>
        </p:txBody>
      </p:sp>
      <p:sp>
        <p:nvSpPr>
          <p:cNvPr id="11" name="cloud" descr="Cloud&#10;">
            <a:extLst>
              <a:ext uri="{FF2B5EF4-FFF2-40B4-BE49-F238E27FC236}">
                <a16:creationId xmlns:a16="http://schemas.microsoft.com/office/drawing/2014/main" id="{9E29AF18-9A42-483A-921D-C3A5B3D9CD3E}"/>
              </a:ext>
            </a:extLst>
          </p:cNvPr>
          <p:cNvSpPr>
            <a:spLocks noChangeAspect="1"/>
          </p:cNvSpPr>
          <p:nvPr/>
        </p:nvSpPr>
        <p:spPr bwMode="auto">
          <a:xfrm>
            <a:off x="710858" y="1503672"/>
            <a:ext cx="705923" cy="449741"/>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solidFill>
            <a:schemeClr val="bg1"/>
          </a:solidFill>
          <a:ln w="15875" cap="sq">
            <a:solidFill>
              <a:schemeClr val="bg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sz="900">
              <a:gradFill>
                <a:gsLst>
                  <a:gs pos="0">
                    <a:srgbClr val="505050"/>
                  </a:gs>
                  <a:gs pos="100000">
                    <a:srgbClr val="505050"/>
                  </a:gs>
                </a:gsLst>
              </a:gradFill>
              <a:latin typeface="Segoe UI Semilight"/>
            </a:endParaRPr>
          </a:p>
        </p:txBody>
      </p:sp>
      <p:sp>
        <p:nvSpPr>
          <p:cNvPr id="13" name="plug" descr="Plug in, connection, power cable&#10;">
            <a:extLst>
              <a:ext uri="{FF2B5EF4-FFF2-40B4-BE49-F238E27FC236}">
                <a16:creationId xmlns:a16="http://schemas.microsoft.com/office/drawing/2014/main" id="{08E9A98E-D227-41E2-8D4C-406C42F7DD12}"/>
              </a:ext>
            </a:extLst>
          </p:cNvPr>
          <p:cNvSpPr>
            <a:spLocks noChangeAspect="1" noEditPoints="1"/>
          </p:cNvSpPr>
          <p:nvPr/>
        </p:nvSpPr>
        <p:spPr bwMode="auto">
          <a:xfrm>
            <a:off x="727363" y="2516389"/>
            <a:ext cx="664161" cy="629547"/>
          </a:xfrm>
          <a:custGeom>
            <a:avLst/>
            <a:gdLst>
              <a:gd name="T0" fmla="*/ 169 w 346"/>
              <a:gd name="T1" fmla="*/ 90 h 328"/>
              <a:gd name="T2" fmla="*/ 199 w 346"/>
              <a:gd name="T3" fmla="*/ 61 h 328"/>
              <a:gd name="T4" fmla="*/ 279 w 346"/>
              <a:gd name="T5" fmla="*/ 63 h 328"/>
              <a:gd name="T6" fmla="*/ 279 w 346"/>
              <a:gd name="T7" fmla="*/ 63 h 328"/>
              <a:gd name="T8" fmla="*/ 277 w 346"/>
              <a:gd name="T9" fmla="*/ 143 h 328"/>
              <a:gd name="T10" fmla="*/ 247 w 346"/>
              <a:gd name="T11" fmla="*/ 172 h 328"/>
              <a:gd name="T12" fmla="*/ 169 w 346"/>
              <a:gd name="T13" fmla="*/ 90 h 328"/>
              <a:gd name="T14" fmla="*/ 279 w 346"/>
              <a:gd name="T15" fmla="*/ 63 h 328"/>
              <a:gd name="T16" fmla="*/ 346 w 346"/>
              <a:gd name="T17" fmla="*/ 0 h 328"/>
              <a:gd name="T18" fmla="*/ 99 w 346"/>
              <a:gd name="T19" fmla="*/ 156 h 328"/>
              <a:gd name="T20" fmla="*/ 69 w 346"/>
              <a:gd name="T21" fmla="*/ 185 h 328"/>
              <a:gd name="T22" fmla="*/ 67 w 346"/>
              <a:gd name="T23" fmla="*/ 265 h 328"/>
              <a:gd name="T24" fmla="*/ 67 w 346"/>
              <a:gd name="T25" fmla="*/ 265 h 328"/>
              <a:gd name="T26" fmla="*/ 147 w 346"/>
              <a:gd name="T27" fmla="*/ 267 h 328"/>
              <a:gd name="T28" fmla="*/ 177 w 346"/>
              <a:gd name="T29" fmla="*/ 238 h 328"/>
              <a:gd name="T30" fmla="*/ 99 w 346"/>
              <a:gd name="T31" fmla="*/ 156 h 328"/>
              <a:gd name="T32" fmla="*/ 67 w 346"/>
              <a:gd name="T33" fmla="*/ 265 h 328"/>
              <a:gd name="T34" fmla="*/ 0 w 346"/>
              <a:gd name="T35" fmla="*/ 328 h 328"/>
              <a:gd name="T36" fmla="*/ 157 w 346"/>
              <a:gd name="T37" fmla="*/ 143 h 328"/>
              <a:gd name="T38" fmla="*/ 120 w 346"/>
              <a:gd name="T39" fmla="*/ 178 h 328"/>
              <a:gd name="T40" fmla="*/ 193 w 346"/>
              <a:gd name="T41" fmla="*/ 181 h 328"/>
              <a:gd name="T42" fmla="*/ 156 w 346"/>
              <a:gd name="T43" fmla="*/ 2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6" h="328">
                <a:moveTo>
                  <a:pt x="169" y="90"/>
                </a:moveTo>
                <a:cubicBezTo>
                  <a:pt x="199" y="61"/>
                  <a:pt x="199" y="61"/>
                  <a:pt x="199" y="61"/>
                </a:cubicBezTo>
                <a:cubicBezTo>
                  <a:pt x="222" y="40"/>
                  <a:pt x="258" y="41"/>
                  <a:pt x="279" y="63"/>
                </a:cubicBezTo>
                <a:cubicBezTo>
                  <a:pt x="279" y="63"/>
                  <a:pt x="279" y="63"/>
                  <a:pt x="279" y="63"/>
                </a:cubicBezTo>
                <a:cubicBezTo>
                  <a:pt x="300" y="86"/>
                  <a:pt x="300" y="122"/>
                  <a:pt x="277" y="143"/>
                </a:cubicBezTo>
                <a:cubicBezTo>
                  <a:pt x="247" y="172"/>
                  <a:pt x="247" y="172"/>
                  <a:pt x="247" y="172"/>
                </a:cubicBezTo>
                <a:lnTo>
                  <a:pt x="169" y="90"/>
                </a:lnTo>
                <a:close/>
                <a:moveTo>
                  <a:pt x="279" y="63"/>
                </a:moveTo>
                <a:cubicBezTo>
                  <a:pt x="346" y="0"/>
                  <a:pt x="346" y="0"/>
                  <a:pt x="346" y="0"/>
                </a:cubicBezTo>
                <a:moveTo>
                  <a:pt x="99" y="156"/>
                </a:moveTo>
                <a:cubicBezTo>
                  <a:pt x="69" y="185"/>
                  <a:pt x="69" y="185"/>
                  <a:pt x="69" y="185"/>
                </a:cubicBezTo>
                <a:cubicBezTo>
                  <a:pt x="46" y="206"/>
                  <a:pt x="46" y="242"/>
                  <a:pt x="67" y="265"/>
                </a:cubicBezTo>
                <a:cubicBezTo>
                  <a:pt x="67" y="265"/>
                  <a:pt x="67" y="265"/>
                  <a:pt x="67" y="265"/>
                </a:cubicBezTo>
                <a:cubicBezTo>
                  <a:pt x="88" y="287"/>
                  <a:pt x="124" y="288"/>
                  <a:pt x="147" y="267"/>
                </a:cubicBezTo>
                <a:cubicBezTo>
                  <a:pt x="177" y="238"/>
                  <a:pt x="177" y="238"/>
                  <a:pt x="177" y="238"/>
                </a:cubicBezTo>
                <a:lnTo>
                  <a:pt x="99" y="156"/>
                </a:lnTo>
                <a:close/>
                <a:moveTo>
                  <a:pt x="67" y="265"/>
                </a:moveTo>
                <a:cubicBezTo>
                  <a:pt x="0" y="328"/>
                  <a:pt x="0" y="328"/>
                  <a:pt x="0" y="328"/>
                </a:cubicBezTo>
                <a:moveTo>
                  <a:pt x="157" y="143"/>
                </a:moveTo>
                <a:cubicBezTo>
                  <a:pt x="120" y="178"/>
                  <a:pt x="120" y="178"/>
                  <a:pt x="120" y="178"/>
                </a:cubicBezTo>
                <a:moveTo>
                  <a:pt x="193" y="181"/>
                </a:moveTo>
                <a:cubicBezTo>
                  <a:pt x="156" y="216"/>
                  <a:pt x="156" y="216"/>
                  <a:pt x="156" y="216"/>
                </a:cubicBezTo>
              </a:path>
            </a:pathLst>
          </a:custGeom>
          <a:solidFill>
            <a:schemeClr val="bg1"/>
          </a:solidFill>
          <a:ln w="15875" cap="sq">
            <a:solidFill>
              <a:schemeClr val="bg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sz="900">
              <a:gradFill>
                <a:gsLst>
                  <a:gs pos="0">
                    <a:srgbClr val="505050"/>
                  </a:gs>
                  <a:gs pos="100000">
                    <a:srgbClr val="505050"/>
                  </a:gs>
                </a:gsLst>
                <a:lin ang="5400000" scaled="1"/>
              </a:gradFill>
              <a:latin typeface="Segoe UI Semilight"/>
            </a:endParaRPr>
          </a:p>
        </p:txBody>
      </p:sp>
      <p:sp>
        <p:nvSpPr>
          <p:cNvPr id="20" name="Shield_EA18" descr="Shield, secure&#10;">
            <a:extLst>
              <a:ext uri="{FF2B5EF4-FFF2-40B4-BE49-F238E27FC236}">
                <a16:creationId xmlns:a16="http://schemas.microsoft.com/office/drawing/2014/main" id="{9FFCFEAB-269C-49F9-B8E0-89FEFBC6C4C6}"/>
              </a:ext>
            </a:extLst>
          </p:cNvPr>
          <p:cNvSpPr>
            <a:spLocks noChangeAspect="1"/>
          </p:cNvSpPr>
          <p:nvPr/>
        </p:nvSpPr>
        <p:spPr bwMode="auto">
          <a:xfrm>
            <a:off x="798728" y="3550307"/>
            <a:ext cx="592795" cy="631130"/>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solidFill>
            <a:schemeClr val="bg1"/>
          </a:solidFill>
          <a:ln w="15875" cap="sq">
            <a:solidFill>
              <a:schemeClr val="bg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a:gradFill>
                <a:gsLst>
                  <a:gs pos="0">
                    <a:srgbClr val="505050"/>
                  </a:gs>
                  <a:gs pos="100000">
                    <a:srgbClr val="505050"/>
                  </a:gs>
                </a:gsLst>
              </a:gradFill>
              <a:latin typeface="Segoe UI Semilight"/>
            </a:endParaRPr>
          </a:p>
        </p:txBody>
      </p:sp>
    </p:spTree>
    <p:extLst>
      <p:ext uri="{BB962C8B-B14F-4D97-AF65-F5344CB8AC3E}">
        <p14:creationId xmlns:p14="http://schemas.microsoft.com/office/powerpoint/2010/main" val="572997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9" presetClass="emph" presetSubtype="0" nodeType="withEffect">
                                  <p:stCondLst>
                                    <p:cond delay="0"/>
                                  </p:stCondLst>
                                  <p:childTnLst>
                                    <p:set>
                                      <p:cBhvr>
                                        <p:cTn id="20" dur="indefinite"/>
                                        <p:tgtEl>
                                          <p:spTgt spid="5">
                                            <p:txEl>
                                              <p:pRg st="0" end="0"/>
                                            </p:txEl>
                                          </p:spTgt>
                                        </p:tgtEl>
                                        <p:attrNameLst>
                                          <p:attrName>style.opacity</p:attrName>
                                        </p:attrNameLst>
                                      </p:cBhvr>
                                      <p:to>
                                        <p:strVal val="0.25"/>
                                      </p:to>
                                    </p:set>
                                    <p:animEffect filter="image" prLst="opacity: 0.25">
                                      <p:cBhvr rctx="IE">
                                        <p:cTn id="21" dur="indefinite"/>
                                        <p:tgtEl>
                                          <p:spTgt spid="5">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xEl>
                                              <p:pRg st="2" end="2"/>
                                            </p:txEl>
                                          </p:spTgt>
                                        </p:tgtEl>
                                        <p:attrNameLst>
                                          <p:attrName>style.visibility</p:attrName>
                                        </p:attrNameLst>
                                      </p:cBhvr>
                                      <p:to>
                                        <p:strVal val="visible"/>
                                      </p:to>
                                    </p:set>
                                    <p:animEffect transition="in" filter="fade">
                                      <p:cBhvr>
                                        <p:cTn id="26" dur="500"/>
                                        <p:tgtEl>
                                          <p:spTgt spid="5">
                                            <p:txEl>
                                              <p:pRg st="2" end="2"/>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par>
                                <p:cTn id="30" presetID="9" presetClass="emph" presetSubtype="0" nodeType="withEffect">
                                  <p:stCondLst>
                                    <p:cond delay="0"/>
                                  </p:stCondLst>
                                  <p:childTnLst>
                                    <p:set>
                                      <p:cBhvr>
                                        <p:cTn id="31" dur="indefinite"/>
                                        <p:tgtEl>
                                          <p:spTgt spid="5">
                                            <p:txEl>
                                              <p:pRg st="1" end="1"/>
                                            </p:txEl>
                                          </p:spTgt>
                                        </p:tgtEl>
                                        <p:attrNameLst>
                                          <p:attrName>style.opacity</p:attrName>
                                        </p:attrNameLst>
                                      </p:cBhvr>
                                      <p:to>
                                        <p:strVal val="0.25"/>
                                      </p:to>
                                    </p:set>
                                    <p:animEffect filter="image" prLst="opacity: 0.25">
                                      <p:cBhvr rctx="IE">
                                        <p:cTn id="32" dur="indefinite"/>
                                        <p:tgtEl>
                                          <p:spTgt spid="5">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3" end="3"/>
                                            </p:txEl>
                                          </p:spTgt>
                                        </p:tgtEl>
                                        <p:attrNameLst>
                                          <p:attrName>style.visibility</p:attrName>
                                        </p:attrNameLst>
                                      </p:cBhvr>
                                      <p:to>
                                        <p:strVal val="visible"/>
                                      </p:to>
                                    </p:set>
                                    <p:animEffect transition="in" filter="fade">
                                      <p:cBhvr>
                                        <p:cTn id="37" dur="500"/>
                                        <p:tgtEl>
                                          <p:spTgt spid="5">
                                            <p:txEl>
                                              <p:pRg st="3" end="3"/>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childTnLst>
                                </p:cTn>
                              </p:par>
                              <p:par>
                                <p:cTn id="41" presetID="9" presetClass="emph" presetSubtype="0" nodeType="withEffect">
                                  <p:stCondLst>
                                    <p:cond delay="0"/>
                                  </p:stCondLst>
                                  <p:childTnLst>
                                    <p:set>
                                      <p:cBhvr>
                                        <p:cTn id="42" dur="indefinite"/>
                                        <p:tgtEl>
                                          <p:spTgt spid="5">
                                            <p:txEl>
                                              <p:pRg st="2" end="2"/>
                                            </p:txEl>
                                          </p:spTgt>
                                        </p:tgtEl>
                                        <p:attrNameLst>
                                          <p:attrName>style.opacity</p:attrName>
                                        </p:attrNameLst>
                                      </p:cBhvr>
                                      <p:to>
                                        <p:strVal val="0.25"/>
                                      </p:to>
                                    </p:set>
                                    <p:animEffect filter="image" prLst="opacity: 0.25">
                                      <p:cBhvr rctx="IE">
                                        <p:cTn id="43" dur="indefinite"/>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9" grpId="0" animBg="1"/>
      <p:bldP spid="11" grpId="0" animBg="1"/>
      <p:bldP spid="13" grpId="0" animBg="1"/>
      <p:bldP spid="2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a:xfrm>
            <a:off x="7209446" y="1396289"/>
            <a:ext cx="4399106" cy="1325563"/>
          </a:xfrm>
        </p:spPr>
        <p:txBody>
          <a:bodyPr vert="horz" lIns="91440" tIns="45720" rIns="91440" bIns="45720" rtlCol="0" anchor="ctr">
            <a:normAutofit/>
          </a:bodyPr>
          <a:lstStyle/>
          <a:p>
            <a:r>
              <a:rPr lang="en-US" sz="4400" dirty="0"/>
              <a:t>Thank You!</a:t>
            </a: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3"/>
          <a:stretch>
            <a:fillRect/>
          </a:stretch>
        </p:blipFill>
        <p:spPr>
          <a:xfrm>
            <a:off x="443058" y="276649"/>
            <a:ext cx="2721278" cy="2239280"/>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41142" y="4658549"/>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060390" y="3133476"/>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669138" y="2871982"/>
            <a:ext cx="5481723"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46163" lvl="3" indent="0" defTabSz="914400">
              <a:lnSpc>
                <a:spcPct val="90000"/>
              </a:lnSpc>
              <a:buNone/>
            </a:pPr>
            <a:r>
              <a:rPr lang="en-US" sz="2400" kern="0" dirty="0">
                <a:solidFill>
                  <a:schemeClr val="bg1"/>
                </a:solidFill>
                <a:latin typeface="Segoe UI"/>
              </a:rPr>
              <a:t>@</a:t>
            </a:r>
            <a:r>
              <a:rPr lang="en-US" sz="2400" kern="0" dirty="0" err="1">
                <a:solidFill>
                  <a:schemeClr val="bg1"/>
                </a:solidFill>
                <a:latin typeface="Segoe UI"/>
              </a:rPr>
              <a:t>egrootenboer</a:t>
            </a:r>
            <a:endParaRPr lang="en-US" sz="2400" kern="0" dirty="0">
              <a:solidFill>
                <a:schemeClr val="bg1"/>
              </a:solidFill>
              <a:latin typeface="Segoe UI"/>
            </a:endParaRPr>
          </a:p>
          <a:p>
            <a:pPr marL="146163" lvl="3" indent="0" defTabSz="914400">
              <a:lnSpc>
                <a:spcPct val="90000"/>
              </a:lnSpc>
              <a:buNone/>
            </a:pPr>
            <a:r>
              <a:rPr lang="en-US" sz="2400" kern="0" dirty="0">
                <a:solidFill>
                  <a:schemeClr val="bg1"/>
                </a:solidFill>
                <a:latin typeface="Segoe UI"/>
              </a:rPr>
              <a:t>eldert@eldert.net</a:t>
            </a:r>
          </a:p>
          <a:p>
            <a:pPr marL="146163" lvl="3" indent="0" defTabSz="914400">
              <a:lnSpc>
                <a:spcPct val="90000"/>
              </a:lnSpc>
              <a:buNone/>
            </a:pPr>
            <a:r>
              <a:rPr lang="en-US" sz="1800" kern="0" dirty="0">
                <a:solidFill>
                  <a:schemeClr val="bg1"/>
                </a:solidFill>
                <a:latin typeface="Segoe UI"/>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DAC46FF-03A9-40C4-B092-D38BD4810B9E}"/>
              </a:ext>
            </a:extLst>
          </p:cNvPr>
          <p:cNvSpPr>
            <a:spLocks noGrp="1"/>
          </p:cNvSpPr>
          <p:nvPr>
            <p:ph type="title"/>
          </p:nvPr>
        </p:nvSpPr>
        <p:spPr/>
        <p:txBody>
          <a:bodyPr>
            <a:normAutofit/>
          </a:bodyPr>
          <a:lstStyle/>
          <a:p>
            <a:r>
              <a:rPr lang="en-US" sz="5400" dirty="0"/>
              <a:t>Azure API Management</a:t>
            </a:r>
            <a:endParaRPr lang="en-NL" sz="5400" dirty="0"/>
          </a:p>
        </p:txBody>
      </p:sp>
      <p:pic>
        <p:nvPicPr>
          <p:cNvPr id="1028" name="Picture 4" descr="De Goudse houdt zich staande in consoliderende verzekeringsmarkt">
            <a:extLst>
              <a:ext uri="{FF2B5EF4-FFF2-40B4-BE49-F238E27FC236}">
                <a16:creationId xmlns:a16="http://schemas.microsoft.com/office/drawing/2014/main" id="{892CB40E-FCD0-42F5-92AC-C5FBF9A9C63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3188" y="2116475"/>
            <a:ext cx="6172200" cy="26155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015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API centric architecture</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28439" y="5818917"/>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356011" y="6352791"/>
            <a:ext cx="1582356"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chemeClr val="accent4"/>
                </a:solidFill>
                <a:effectLst/>
                <a:uLnTx/>
                <a:uFillTx/>
                <a:latin typeface="Segoe UI"/>
                <a:ea typeface="+mn-ea"/>
                <a:cs typeface="+mn-cs"/>
              </a:rPr>
              <a:t>Services and data</a:t>
            </a:r>
          </a:p>
        </p:txBody>
      </p:sp>
      <p:sp>
        <p:nvSpPr>
          <p:cNvPr id="2" name="TextBox 1">
            <a:extLst>
              <a:ext uri="{FF2B5EF4-FFF2-40B4-BE49-F238E27FC236}">
                <a16:creationId xmlns:a16="http://schemas.microsoft.com/office/drawing/2014/main" id="{1A67DEED-1341-2941-BCA9-5291E056501C}"/>
              </a:ext>
            </a:extLst>
          </p:cNvPr>
          <p:cNvSpPr txBox="1"/>
          <p:nvPr/>
        </p:nvSpPr>
        <p:spPr>
          <a:xfrm>
            <a:off x="6142616" y="2974489"/>
            <a:ext cx="914400" cy="61555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err="1">
              <a:ln>
                <a:noFill/>
              </a:ln>
              <a:solidFill>
                <a:schemeClr val="bg1"/>
              </a:solidFill>
              <a:effectLst/>
              <a:uLnTx/>
              <a:uFillTx/>
              <a:latin typeface="Segoe UI"/>
              <a:ea typeface="+mn-ea"/>
              <a:cs typeface="+mn-cs"/>
            </a:endParaRPr>
          </a:p>
        </p:txBody>
      </p:sp>
      <p:grpSp>
        <p:nvGrpSpPr>
          <p:cNvPr id="26" name="Group 25">
            <a:extLst>
              <a:ext uri="{FF2B5EF4-FFF2-40B4-BE49-F238E27FC236}">
                <a16:creationId xmlns:a16="http://schemas.microsoft.com/office/drawing/2014/main" id="{46F38BD8-2D49-704B-B4C1-AB5521C9E6CF}"/>
              </a:ext>
            </a:extLst>
          </p:cNvPr>
          <p:cNvGrpSpPr/>
          <p:nvPr/>
        </p:nvGrpSpPr>
        <p:grpSpPr>
          <a:xfrm>
            <a:off x="2563713" y="2529638"/>
            <a:ext cx="7043448" cy="2786196"/>
            <a:chOff x="2563713" y="2529638"/>
            <a:chExt cx="7043448" cy="2786196"/>
          </a:xfrm>
        </p:grpSpPr>
        <p:grpSp>
          <p:nvGrpSpPr>
            <p:cNvPr id="28" name="Group 27">
              <a:extLst>
                <a:ext uri="{FF2B5EF4-FFF2-40B4-BE49-F238E27FC236}">
                  <a16:creationId xmlns:a16="http://schemas.microsoft.com/office/drawing/2014/main" id="{BEDC5987-E740-524C-BFDB-90AACD34E552}"/>
                </a:ext>
              </a:extLst>
            </p:cNvPr>
            <p:cNvGrpSpPr/>
            <p:nvPr/>
          </p:nvGrpSpPr>
          <p:grpSpPr>
            <a:xfrm>
              <a:off x="2563713" y="2529638"/>
              <a:ext cx="7043448" cy="553998"/>
              <a:chOff x="2563713" y="2529638"/>
              <a:chExt cx="7043448" cy="553998"/>
            </a:xfrm>
          </p:grpSpPr>
          <p:sp>
            <p:nvSpPr>
              <p:cNvPr id="35" name="Right Brace 34">
                <a:extLst>
                  <a:ext uri="{FF2B5EF4-FFF2-40B4-BE49-F238E27FC236}">
                    <a16:creationId xmlns:a16="http://schemas.microsoft.com/office/drawing/2014/main" id="{66D3EEAA-CB38-634C-9635-7FEBB675E372}"/>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sp>
            <p:nvSpPr>
              <p:cNvPr id="36" name="Rectangle 19">
                <a:extLst>
                  <a:ext uri="{FF2B5EF4-FFF2-40B4-BE49-F238E27FC236}">
                    <a16:creationId xmlns:a16="http://schemas.microsoft.com/office/drawing/2014/main" id="{2CA26428-4161-9D48-A726-331F0492026E}"/>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grpSp>
        <p:sp>
          <p:nvSpPr>
            <p:cNvPr id="29" name="Right Brace 28">
              <a:extLst>
                <a:ext uri="{FF2B5EF4-FFF2-40B4-BE49-F238E27FC236}">
                  <a16:creationId xmlns:a16="http://schemas.microsoft.com/office/drawing/2014/main" id="{50E627BE-91E4-9940-A44F-5018BB596413}"/>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sp>
          <p:nvSpPr>
            <p:cNvPr id="30" name="Rectangle 19">
              <a:extLst>
                <a:ext uri="{FF2B5EF4-FFF2-40B4-BE49-F238E27FC236}">
                  <a16:creationId xmlns:a16="http://schemas.microsoft.com/office/drawing/2014/main" id="{3699E638-85B9-D24D-BD86-43DA2A0C8B8F}"/>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sp>
          <p:nvSpPr>
            <p:cNvPr id="31" name="Oval 30">
              <a:extLst>
                <a:ext uri="{FF2B5EF4-FFF2-40B4-BE49-F238E27FC236}">
                  <a16:creationId xmlns:a16="http://schemas.microsoft.com/office/drawing/2014/main" id="{7FD56F29-8F1D-A34F-A5EE-85EAB8382799}"/>
                </a:ext>
              </a:extLst>
            </p:cNvPr>
            <p:cNvSpPr/>
            <p:nvPr/>
          </p:nvSpPr>
          <p:spPr bwMode="auto">
            <a:xfrm>
              <a:off x="5463136" y="3275730"/>
              <a:ext cx="1244600" cy="1244600"/>
            </a:xfrm>
            <a:prstGeom prst="ellipse">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grpSp>
          <p:nvGrpSpPr>
            <p:cNvPr id="32" name="Group 31">
              <a:extLst>
                <a:ext uri="{FF2B5EF4-FFF2-40B4-BE49-F238E27FC236}">
                  <a16:creationId xmlns:a16="http://schemas.microsoft.com/office/drawing/2014/main" id="{9F6141AC-353E-8E48-AB70-044665099E0D}"/>
                </a:ext>
              </a:extLst>
            </p:cNvPr>
            <p:cNvGrpSpPr/>
            <p:nvPr/>
          </p:nvGrpSpPr>
          <p:grpSpPr>
            <a:xfrm>
              <a:off x="5875456" y="3559222"/>
              <a:ext cx="419963" cy="727029"/>
              <a:chOff x="5886019" y="3496979"/>
              <a:chExt cx="419963" cy="727029"/>
            </a:xfrm>
          </p:grpSpPr>
          <p:sp>
            <p:nvSpPr>
              <p:cNvPr id="33" name="TextBox 32">
                <a:extLst>
                  <a:ext uri="{FF2B5EF4-FFF2-40B4-BE49-F238E27FC236}">
                    <a16:creationId xmlns:a16="http://schemas.microsoft.com/office/drawing/2014/main" id="{2FCC3553-B699-D84A-8F99-5F288F99447B}"/>
                  </a:ext>
                </a:extLst>
              </p:cNvPr>
              <p:cNvSpPr txBox="1"/>
              <p:nvPr/>
            </p:nvSpPr>
            <p:spPr>
              <a:xfrm>
                <a:off x="5901235" y="3977787"/>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B050"/>
                    </a:solidFill>
                    <a:latin typeface="Segoe UI"/>
                  </a:rPr>
                  <a:t>APIs</a:t>
                </a:r>
              </a:p>
            </p:txBody>
          </p:sp>
          <p:sp>
            <p:nvSpPr>
              <p:cNvPr id="34" name="Processing_E9F5" title="Icon of two interlocked gears">
                <a:extLst>
                  <a:ext uri="{FF2B5EF4-FFF2-40B4-BE49-F238E27FC236}">
                    <a16:creationId xmlns:a16="http://schemas.microsoft.com/office/drawing/2014/main" id="{C95BFE97-151F-8849-97DF-C9B2FD7A74FA}"/>
                  </a:ext>
                </a:extLst>
              </p:cNvPr>
              <p:cNvSpPr>
                <a:spLocks noChangeAspect="1" noEditPoints="1"/>
              </p:cNvSpPr>
              <p:nvPr/>
            </p:nvSpPr>
            <p:spPr bwMode="auto">
              <a:xfrm>
                <a:off x="5886019" y="3496979"/>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grpSp>
      </p:grpSp>
      <p:sp>
        <p:nvSpPr>
          <p:cNvPr id="38" name="TextBox 37">
            <a:extLst>
              <a:ext uri="{FF2B5EF4-FFF2-40B4-BE49-F238E27FC236}">
                <a16:creationId xmlns:a16="http://schemas.microsoft.com/office/drawing/2014/main" id="{90E1E9B7-2592-A44A-AB59-D7F552840F4A}"/>
              </a:ext>
            </a:extLst>
          </p:cNvPr>
          <p:cNvSpPr txBox="1"/>
          <p:nvPr/>
        </p:nvSpPr>
        <p:spPr>
          <a:xfrm>
            <a:off x="5004947" y="1208619"/>
            <a:ext cx="2093522"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chemeClr val="accent5"/>
                </a:solidFill>
                <a:effectLst/>
                <a:uLnTx/>
                <a:uFillTx/>
                <a:latin typeface="Segoe UI"/>
                <a:ea typeface="+mn-ea"/>
                <a:cs typeface="+mn-cs"/>
              </a:rPr>
              <a:t>Connected experiences</a:t>
            </a:r>
          </a:p>
        </p:txBody>
      </p:sp>
    </p:spTree>
    <p:extLst>
      <p:ext uri="{BB962C8B-B14F-4D97-AF65-F5344CB8AC3E}">
        <p14:creationId xmlns:p14="http://schemas.microsoft.com/office/powerpoint/2010/main" val="2120622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dissolve">
                                      <p:cBhvr>
                                        <p:cTn id="7"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72BE6C9F-E70E-6846-80F2-C6697E375502}"/>
              </a:ext>
            </a:extLst>
          </p:cNvPr>
          <p:cNvGrpSpPr/>
          <p:nvPr/>
        </p:nvGrpSpPr>
        <p:grpSpPr>
          <a:xfrm>
            <a:off x="10367613" y="3290303"/>
            <a:ext cx="1595479" cy="1645698"/>
            <a:chOff x="609839" y="3686873"/>
            <a:chExt cx="2137149" cy="2384906"/>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382669"/>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chemeClr val="accent5"/>
                  </a:solidFill>
                  <a:effectLst/>
                  <a:uLnTx/>
                  <a:uFillTx/>
                  <a:latin typeface="Segoe UI"/>
                  <a:ea typeface="+mn-ea"/>
                  <a:cs typeface="+mn-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000" b="0" i="0" u="none" strike="noStrike" kern="1200" cap="none" spc="0" normalizeH="0" baseline="0" noProof="0" dirty="0">
                  <a:ln>
                    <a:noFill/>
                  </a:ln>
                  <a:solidFill>
                    <a:schemeClr val="accent5"/>
                  </a:solidFill>
                  <a:effectLst/>
                  <a:uLnTx/>
                  <a:uFillTx/>
                  <a:latin typeface="Segoe UI"/>
                  <a:ea typeface="+mn-ea"/>
                  <a:cs typeface="+mn-cs"/>
                </a:rPr>
                <a:t>(use APIs)</a:t>
              </a: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31" name="TextBox 30">
            <a:extLst>
              <a:ext uri="{FF2B5EF4-FFF2-40B4-BE49-F238E27FC236}">
                <a16:creationId xmlns:a16="http://schemas.microsoft.com/office/drawing/2014/main" id="{9BAE385C-27EE-6048-8456-B61244449F84}"/>
              </a:ext>
            </a:extLst>
          </p:cNvPr>
          <p:cNvSpPr txBox="1"/>
          <p:nvPr/>
        </p:nvSpPr>
        <p:spPr>
          <a:xfrm flipH="1">
            <a:off x="9773055" y="1675635"/>
            <a:ext cx="2242310" cy="131882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5"/>
                </a:solidFill>
                <a:effectLst/>
                <a:uLnTx/>
                <a:uFillTx/>
                <a:latin typeface="Segoe UI"/>
              </a:rPr>
              <a:t>Discover</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5"/>
                </a:solidFill>
                <a:effectLst/>
                <a:uLnTx/>
                <a:uFillTx/>
                <a:latin typeface="Segoe UI"/>
              </a:rPr>
              <a:t>Get access</a:t>
            </a:r>
          </a:p>
          <a:p>
            <a:pPr lvl="0">
              <a:spcAft>
                <a:spcPts val="100"/>
              </a:spcAft>
              <a:defRPr/>
            </a:pPr>
            <a:r>
              <a:rPr lang="en-US" sz="1600" b="1" dirty="0">
                <a:solidFill>
                  <a:schemeClr val="accent5"/>
                </a:solidFill>
              </a:rPr>
              <a:t>Try</a:t>
            </a:r>
            <a:endParaRPr kumimoji="0" lang="en-US" sz="1600" b="1" i="0" u="none" strike="noStrike" kern="1200" cap="none" spc="0" normalizeH="0" baseline="0" noProof="0" dirty="0">
              <a:ln>
                <a:noFill/>
              </a:ln>
              <a:solidFill>
                <a:schemeClr val="accent5"/>
              </a:solidFill>
              <a:effectLst/>
              <a:uLnTx/>
              <a:uFillTx/>
              <a:latin typeface="Segoe UI"/>
            </a:endParaRP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5"/>
                </a:solidFill>
                <a:effectLst/>
                <a:uLnTx/>
                <a:uFillTx/>
                <a:latin typeface="Segoe UI"/>
              </a:rPr>
              <a:t>Getting started</a:t>
            </a:r>
          </a:p>
        </p:txBody>
      </p:sp>
      <p:sp>
        <p:nvSpPr>
          <p:cNvPr id="37" name="speech_2" title="Icon of a chat bubble">
            <a:extLst>
              <a:ext uri="{FF2B5EF4-FFF2-40B4-BE49-F238E27FC236}">
                <a16:creationId xmlns:a16="http://schemas.microsoft.com/office/drawing/2014/main" id="{07769F1A-8626-844A-A913-B55D8FEA4A3E}"/>
              </a:ext>
            </a:extLst>
          </p:cNvPr>
          <p:cNvSpPr>
            <a:spLocks noChangeAspect="1" noEditPoints="1"/>
          </p:cNvSpPr>
          <p:nvPr/>
        </p:nvSpPr>
        <p:spPr bwMode="auto">
          <a:xfrm flipH="1">
            <a:off x="9840854" y="1753882"/>
            <a:ext cx="2196475" cy="1456112"/>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accent1"/>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74" name="Group 73">
            <a:extLst>
              <a:ext uri="{FF2B5EF4-FFF2-40B4-BE49-F238E27FC236}">
                <a16:creationId xmlns:a16="http://schemas.microsoft.com/office/drawing/2014/main" id="{7A199A64-9282-9E47-8443-45B22723BCE0}"/>
              </a:ext>
            </a:extLst>
          </p:cNvPr>
          <p:cNvGrpSpPr/>
          <p:nvPr/>
        </p:nvGrpSpPr>
        <p:grpSpPr>
          <a:xfrm>
            <a:off x="2902470" y="2578591"/>
            <a:ext cx="6598567" cy="2238007"/>
            <a:chOff x="2312848" y="2424140"/>
            <a:chExt cx="7981078" cy="2706906"/>
          </a:xfrm>
        </p:grpSpPr>
        <p:pic>
          <p:nvPicPr>
            <p:cNvPr id="86" name="Picture 85">
              <a:extLst>
                <a:ext uri="{FF2B5EF4-FFF2-40B4-BE49-F238E27FC236}">
                  <a16:creationId xmlns:a16="http://schemas.microsoft.com/office/drawing/2014/main" id="{072C71E0-D78C-4B43-9356-61D0536766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1411" y="2424140"/>
              <a:ext cx="582515" cy="582515"/>
            </a:xfrm>
            <a:prstGeom prst="rect">
              <a:avLst/>
            </a:prstGeom>
          </p:spPr>
        </p:pic>
        <p:sp>
          <p:nvSpPr>
            <p:cNvPr id="76" name="Rectangle 75">
              <a:extLst>
                <a:ext uri="{FF2B5EF4-FFF2-40B4-BE49-F238E27FC236}">
                  <a16:creationId xmlns:a16="http://schemas.microsoft.com/office/drawing/2014/main" id="{02F92670-C463-2C44-9ED9-0BFD622732AB}"/>
                </a:ext>
              </a:extLst>
            </p:cNvPr>
            <p:cNvSpPr/>
            <p:nvPr/>
          </p:nvSpPr>
          <p:spPr bwMode="auto">
            <a:xfrm>
              <a:off x="2312848" y="3038086"/>
              <a:ext cx="2479040" cy="209296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7" name="Rectangle 76">
              <a:extLst>
                <a:ext uri="{FF2B5EF4-FFF2-40B4-BE49-F238E27FC236}">
                  <a16:creationId xmlns:a16="http://schemas.microsoft.com/office/drawing/2014/main" id="{95475CF2-BBC2-1142-8729-7D3AD2DA3B68}"/>
                </a:ext>
              </a:extLst>
            </p:cNvPr>
            <p:cNvSpPr/>
            <p:nvPr/>
          </p:nvSpPr>
          <p:spPr bwMode="auto">
            <a:xfrm>
              <a:off x="4944288" y="3038086"/>
              <a:ext cx="2479040" cy="2092960"/>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8" name="Rectangle 77">
              <a:extLst>
                <a:ext uri="{FF2B5EF4-FFF2-40B4-BE49-F238E27FC236}">
                  <a16:creationId xmlns:a16="http://schemas.microsoft.com/office/drawing/2014/main" id="{BEF199EC-EB1E-F145-BAAE-F170C56D2E18}"/>
                </a:ext>
              </a:extLst>
            </p:cNvPr>
            <p:cNvSpPr/>
            <p:nvPr/>
          </p:nvSpPr>
          <p:spPr bwMode="auto">
            <a:xfrm>
              <a:off x="7575728" y="3038086"/>
              <a:ext cx="2479040" cy="2092960"/>
            </a:xfrm>
            <a:prstGeom prst="rect">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2312848" y="3270522"/>
              <a:ext cx="2446997" cy="658902"/>
            </a:xfrm>
            <a:prstGeom prst="rect">
              <a:avLst/>
            </a:prstGeom>
            <a:noFill/>
          </p:spPr>
          <p:txBody>
            <a:bodyPr wrap="square" lIns="182880" tIns="146304" rIns="182880" bIns="146304" rtlCol="0">
              <a:spAutoFit/>
            </a:bodyPr>
            <a:lstStyle/>
            <a:p>
              <a:pPr algn="ctr">
                <a:lnSpc>
                  <a:spcPct val="90000"/>
                </a:lnSpc>
                <a:spcAft>
                  <a:spcPts val="600"/>
                </a:spcAft>
                <a:defRPr/>
              </a:pPr>
              <a:r>
                <a:rPr lang="en-US" dirty="0">
                  <a:solidFill>
                    <a:srgbClr val="FFFFFF"/>
                  </a:solidFill>
                  <a:latin typeface="Segoe UI Semilight"/>
                </a:rPr>
                <a:t>Publish</a:t>
              </a:r>
            </a:p>
          </p:txBody>
        </p:sp>
        <p:sp>
          <p:nvSpPr>
            <p:cNvPr id="80" name="TextBox 79">
              <a:extLst>
                <a:ext uri="{FF2B5EF4-FFF2-40B4-BE49-F238E27FC236}">
                  <a16:creationId xmlns:a16="http://schemas.microsoft.com/office/drawing/2014/main" id="{77BD16B0-AB2F-CC4C-B92C-8BA22489375A}"/>
                </a:ext>
              </a:extLst>
            </p:cNvPr>
            <p:cNvSpPr txBox="1"/>
            <p:nvPr/>
          </p:nvSpPr>
          <p:spPr>
            <a:xfrm>
              <a:off x="7598864" y="3264263"/>
              <a:ext cx="2439241" cy="658902"/>
            </a:xfrm>
            <a:prstGeom prst="rect">
              <a:avLst/>
            </a:prstGeom>
            <a:noFill/>
          </p:spPr>
          <p:txBody>
            <a:bodyPr wrap="square" lIns="182880" tIns="146304" rIns="182880" bIns="146304" rtlCol="0">
              <a:spAutoFit/>
            </a:bodyPr>
            <a:lstStyle/>
            <a:p>
              <a:pPr algn="ctr">
                <a:lnSpc>
                  <a:spcPct val="90000"/>
                </a:lnSpc>
                <a:spcAft>
                  <a:spcPts val="600"/>
                </a:spcAft>
                <a:defRPr/>
              </a:pPr>
              <a:r>
                <a:rPr kumimoji="0" lang="en-US" b="0" i="0" u="none" strike="noStrike" kern="1200" cap="none" spc="0" normalizeH="0" baseline="0" noProof="0" dirty="0">
                  <a:ln>
                    <a:noFill/>
                  </a:ln>
                  <a:solidFill>
                    <a:srgbClr val="FFFFFF"/>
                  </a:solidFill>
                  <a:effectLst/>
                  <a:uLnTx/>
                  <a:uFillTx/>
                  <a:latin typeface="Segoe UI Semilight"/>
                  <a:ea typeface="+mn-ea"/>
                  <a:cs typeface="+mn-cs"/>
                </a:rPr>
                <a:t>Consume</a:t>
              </a:r>
            </a:p>
          </p:txBody>
        </p:sp>
        <p:sp>
          <p:nvSpPr>
            <p:cNvPr id="81" name="TextBox 80">
              <a:extLst>
                <a:ext uri="{FF2B5EF4-FFF2-40B4-BE49-F238E27FC236}">
                  <a16:creationId xmlns:a16="http://schemas.microsoft.com/office/drawing/2014/main" id="{9235C9CF-7DD0-6B44-9610-B2FF5711FCD4}"/>
                </a:ext>
              </a:extLst>
            </p:cNvPr>
            <p:cNvSpPr txBox="1"/>
            <p:nvPr/>
          </p:nvSpPr>
          <p:spPr>
            <a:xfrm>
              <a:off x="5390201" y="3263800"/>
              <a:ext cx="1425604" cy="658902"/>
            </a:xfrm>
            <a:prstGeom prst="rect">
              <a:avLst/>
            </a:prstGeom>
            <a:noFill/>
          </p:spPr>
          <p:txBody>
            <a:bodyPr wrap="non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dirty="0">
                  <a:solidFill>
                    <a:srgbClr val="FFFFFF"/>
                  </a:solidFill>
                  <a:latin typeface="Segoe UI Semilight"/>
                </a:rPr>
                <a:t>Mediate</a:t>
              </a:r>
            </a:p>
          </p:txBody>
        </p:sp>
        <p:sp>
          <p:nvSpPr>
            <p:cNvPr id="82" name="TextBox 81">
              <a:extLst>
                <a:ext uri="{FF2B5EF4-FFF2-40B4-BE49-F238E27FC236}">
                  <a16:creationId xmlns:a16="http://schemas.microsoft.com/office/drawing/2014/main" id="{8DA25C0E-31CF-5947-B61A-ADC9131BE930}"/>
                </a:ext>
              </a:extLst>
            </p:cNvPr>
            <p:cNvSpPr txBox="1"/>
            <p:nvPr/>
          </p:nvSpPr>
          <p:spPr>
            <a:xfrm flipH="1">
              <a:off x="7598864" y="4129140"/>
              <a:ext cx="2455905" cy="591895"/>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Developer portal</a:t>
              </a:r>
            </a:p>
          </p:txBody>
        </p:sp>
        <p:sp>
          <p:nvSpPr>
            <p:cNvPr id="83" name="TextBox 82">
              <a:extLst>
                <a:ext uri="{FF2B5EF4-FFF2-40B4-BE49-F238E27FC236}">
                  <a16:creationId xmlns:a16="http://schemas.microsoft.com/office/drawing/2014/main" id="{3C0F1778-732C-024B-9DBE-55A574D94FE9}"/>
                </a:ext>
              </a:extLst>
            </p:cNvPr>
            <p:cNvSpPr txBox="1"/>
            <p:nvPr/>
          </p:nvSpPr>
          <p:spPr>
            <a:xfrm flipH="1">
              <a:off x="5585551" y="4129139"/>
              <a:ext cx="1322046" cy="59189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Light"/>
                  <a:ea typeface="+mn-ea"/>
                  <a:cs typeface="+mn-cs"/>
                </a:rPr>
                <a:t>Gateway</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2369898" y="4129140"/>
              <a:ext cx="2389945" cy="591895"/>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Light"/>
                  <a:ea typeface="+mn-ea"/>
                  <a:cs typeface="+mn-cs"/>
                </a:rPr>
                <a:t>Azure portal</a:t>
              </a:r>
            </a:p>
          </p:txBody>
        </p:sp>
      </p:grpSp>
      <p:grpSp>
        <p:nvGrpSpPr>
          <p:cNvPr id="87" name="Group 86">
            <a:extLst>
              <a:ext uri="{FF2B5EF4-FFF2-40B4-BE49-F238E27FC236}">
                <a16:creationId xmlns:a16="http://schemas.microsoft.com/office/drawing/2014/main" id="{AA0E5D66-CC69-AB45-BC0D-DAFD2EC7D296}"/>
              </a:ext>
            </a:extLst>
          </p:cNvPr>
          <p:cNvGrpSpPr/>
          <p:nvPr/>
        </p:nvGrpSpPr>
        <p:grpSpPr>
          <a:xfrm>
            <a:off x="2563713" y="2529638"/>
            <a:ext cx="7043448" cy="2786196"/>
            <a:chOff x="2563713" y="2529638"/>
            <a:chExt cx="7043448" cy="2786196"/>
          </a:xfrm>
        </p:grpSpPr>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1" name="Oval 90">
              <a:extLst>
                <a:ext uri="{FF2B5EF4-FFF2-40B4-BE49-F238E27FC236}">
                  <a16:creationId xmlns:a16="http://schemas.microsoft.com/office/drawing/2014/main" id="{F33D2089-B955-A34D-8661-E94D7A6D0A7E}"/>
                </a:ext>
              </a:extLst>
            </p:cNvPr>
            <p:cNvSpPr/>
            <p:nvPr/>
          </p:nvSpPr>
          <p:spPr bwMode="auto">
            <a:xfrm>
              <a:off x="5463136" y="3275730"/>
              <a:ext cx="1244600" cy="1244600"/>
            </a:xfrm>
            <a:prstGeom prst="ellipse">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75456" y="3559222"/>
              <a:ext cx="419963" cy="727029"/>
              <a:chOff x="5886019" y="3496979"/>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01235" y="3977787"/>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886019" y="3496979"/>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356011" y="6352791"/>
            <a:ext cx="1582356" cy="246221"/>
          </a:xfrm>
          <a:prstGeom prst="rect">
            <a:avLst/>
          </a:prstGeom>
          <a:noFill/>
          <a:extLst>
            <a:ext uri="{909E8E84-426E-40DD-AFC4-6F175D3DCCD1}">
              <a14:hiddenFill xmlns:a14="http://schemas.microsoft.com/office/drawing/2010/main">
                <a:solidFill>
                  <a:srgbClr val="FFFFFF"/>
                </a:solidFill>
              </a14:hiddenFill>
            </a:ext>
          </a:extLst>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chemeClr val="accent4"/>
                </a:solidFill>
                <a:effectLst/>
                <a:uLnTx/>
                <a:uFillTx/>
                <a:latin typeface="Segoe UI"/>
                <a:ea typeface="+mn-ea"/>
                <a:cs typeface="+mn-cs"/>
              </a:rPr>
              <a:t>Services and data</a:t>
            </a:r>
          </a:p>
        </p:txBody>
      </p:sp>
      <p:sp>
        <p:nvSpPr>
          <p:cNvPr id="43" name="speech_2" title="Icon of a chat bubble">
            <a:extLst>
              <a:ext uri="{FF2B5EF4-FFF2-40B4-BE49-F238E27FC236}">
                <a16:creationId xmlns:a16="http://schemas.microsoft.com/office/drawing/2014/main" id="{D7856260-B387-5F46-BC6B-AF0B564E5D1D}"/>
              </a:ext>
            </a:extLst>
          </p:cNvPr>
          <p:cNvSpPr>
            <a:spLocks noChangeAspect="1" noEditPoints="1"/>
          </p:cNvSpPr>
          <p:nvPr/>
        </p:nvSpPr>
        <p:spPr bwMode="auto">
          <a:xfrm>
            <a:off x="80347" y="1689585"/>
            <a:ext cx="2262642" cy="1534467"/>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accent4"/>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488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04947" y="1208619"/>
            <a:ext cx="2093522"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chemeClr val="accent5"/>
                </a:solidFill>
                <a:effectLst/>
                <a:uLnTx/>
                <a:uFillTx/>
                <a:latin typeface="Segoe UI"/>
                <a:ea typeface="+mn-ea"/>
                <a:cs typeface="+mn-cs"/>
              </a:rPr>
              <a:t>Connected experiences</a:t>
            </a:r>
          </a:p>
        </p:txBody>
      </p:sp>
      <p:grpSp>
        <p:nvGrpSpPr>
          <p:cNvPr id="59" name="Group 58">
            <a:extLst>
              <a:ext uri="{FF2B5EF4-FFF2-40B4-BE49-F238E27FC236}">
                <a16:creationId xmlns:a16="http://schemas.microsoft.com/office/drawing/2014/main" id="{9F93BE28-45DE-4831-B784-A3F38773F380}"/>
              </a:ext>
            </a:extLst>
          </p:cNvPr>
          <p:cNvGrpSpPr/>
          <p:nvPr/>
        </p:nvGrpSpPr>
        <p:grpSpPr>
          <a:xfrm>
            <a:off x="174501" y="3589333"/>
            <a:ext cx="1595479" cy="1645698"/>
            <a:chOff x="609839" y="3686873"/>
            <a:chExt cx="2137149" cy="2384906"/>
          </a:xfrm>
        </p:grpSpPr>
        <p:sp>
          <p:nvSpPr>
            <p:cNvPr id="60" name="TextBox 59">
              <a:extLst>
                <a:ext uri="{FF2B5EF4-FFF2-40B4-BE49-F238E27FC236}">
                  <a16:creationId xmlns:a16="http://schemas.microsoft.com/office/drawing/2014/main" id="{955C71E6-543A-4E42-94EE-997575899E84}"/>
                </a:ext>
              </a:extLst>
            </p:cNvPr>
            <p:cNvSpPr txBox="1"/>
            <p:nvPr/>
          </p:nvSpPr>
          <p:spPr>
            <a:xfrm flipH="1">
              <a:off x="609839" y="4689110"/>
              <a:ext cx="2137149" cy="1382669"/>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chemeClr val="accent4"/>
                  </a:solidFill>
                  <a:effectLst/>
                  <a:uLnTx/>
                  <a:uFillTx/>
                  <a:latin typeface="Segoe UI"/>
                  <a:ea typeface="+mn-ea"/>
                  <a:cs typeface="+mn-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000" b="0" i="0" u="none" strike="noStrike" kern="1200" cap="none" spc="0" normalizeH="0" baseline="0" noProof="0" dirty="0">
                  <a:ln>
                    <a:noFill/>
                  </a:ln>
                  <a:solidFill>
                    <a:schemeClr val="accent4"/>
                  </a:solidFill>
                  <a:effectLst/>
                  <a:uLnTx/>
                  <a:uFillTx/>
                  <a:latin typeface="Segoe UI"/>
                  <a:ea typeface="+mn-ea"/>
                  <a:cs typeface="+mn-cs"/>
                </a:rPr>
                <a:t>(provide APIs)</a:t>
              </a:r>
            </a:p>
          </p:txBody>
        </p:sp>
        <p:sp>
          <p:nvSpPr>
            <p:cNvPr id="61" name="people_7" title="Icon of two people">
              <a:extLst>
                <a:ext uri="{FF2B5EF4-FFF2-40B4-BE49-F238E27FC236}">
                  <a16:creationId xmlns:a16="http://schemas.microsoft.com/office/drawing/2014/main" id="{6B4B11E9-E197-4073-959C-0E1F90627801}"/>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accent4"/>
                </a:solidFill>
                <a:effectLst/>
                <a:uLnTx/>
                <a:uFillTx/>
                <a:latin typeface="Segoe UI"/>
                <a:ea typeface="+mn-ea"/>
                <a:cs typeface="+mn-cs"/>
              </a:endParaRPr>
            </a:p>
          </p:txBody>
        </p:sp>
      </p:grpSp>
      <p:sp>
        <p:nvSpPr>
          <p:cNvPr id="62" name="TextBox 61">
            <a:extLst>
              <a:ext uri="{FF2B5EF4-FFF2-40B4-BE49-F238E27FC236}">
                <a16:creationId xmlns:a16="http://schemas.microsoft.com/office/drawing/2014/main" id="{E51B4512-6987-4AC1-8188-B8F83E63D287}"/>
              </a:ext>
            </a:extLst>
          </p:cNvPr>
          <p:cNvSpPr txBox="1"/>
          <p:nvPr/>
        </p:nvSpPr>
        <p:spPr>
          <a:xfrm flipH="1">
            <a:off x="-111557" y="1661999"/>
            <a:ext cx="2538200" cy="1318823"/>
          </a:xfrm>
          <a:prstGeom prst="rect">
            <a:avLst/>
          </a:prstGeom>
          <a:noFill/>
        </p:spPr>
        <p:txBody>
          <a:bodyPr wrap="square" lIns="274320" tIns="146304" rIns="182880" bIns="146304" numCol="1" rtlCol="0">
            <a:spAutoFit/>
          </a:bodyPr>
          <a:lstStyle/>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4"/>
                </a:solidFill>
                <a:effectLst/>
                <a:uLnTx/>
                <a:uFillTx/>
                <a:latin typeface="Segoe UI"/>
                <a:ea typeface="+mn-ea"/>
                <a:cs typeface="+mn-cs"/>
              </a:rPr>
              <a:t>Abstract</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4"/>
                </a:solidFill>
                <a:effectLst/>
                <a:uLnTx/>
                <a:uFillTx/>
                <a:latin typeface="Segoe UI"/>
                <a:ea typeface="+mn-ea"/>
                <a:cs typeface="+mn-cs"/>
              </a:rPr>
              <a:t>Secure and protect</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4"/>
                </a:solidFill>
                <a:effectLst/>
                <a:uLnTx/>
                <a:uFillTx/>
                <a:latin typeface="Segoe UI"/>
                <a:ea typeface="+mn-ea"/>
                <a:cs typeface="+mn-cs"/>
              </a:rPr>
              <a:t>Manage lifecycle</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4"/>
                </a:solidFill>
                <a:effectLst/>
                <a:uLnTx/>
                <a:uFillTx/>
                <a:latin typeface="Segoe UI"/>
                <a:ea typeface="+mn-ea"/>
                <a:cs typeface="+mn-cs"/>
              </a:rPr>
              <a:t>Monitor and measure</a:t>
            </a:r>
          </a:p>
        </p:txBody>
      </p:sp>
    </p:spTree>
    <p:extLst>
      <p:ext uri="{BB962C8B-B14F-4D97-AF65-F5344CB8AC3E}">
        <p14:creationId xmlns:p14="http://schemas.microsoft.com/office/powerpoint/2010/main" val="11233467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dissolve">
                                      <p:cBhvr>
                                        <p:cTn id="7" dur="1000"/>
                                        <p:tgtEl>
                                          <p:spTgt spid="7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3"/>
                                        </p:tgtEl>
                                        <p:attrNameLst>
                                          <p:attrName>style.visibility</p:attrName>
                                        </p:attrNameLst>
                                      </p:cBhvr>
                                      <p:to>
                                        <p:strVal val="visible"/>
                                      </p:to>
                                    </p:set>
                                    <p:animEffect transition="in" filter="dissolve">
                                      <p:cBhvr>
                                        <p:cTn id="10" dur="1000"/>
                                        <p:tgtEl>
                                          <p:spTgt spid="7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500"/>
                                        <p:tgtEl>
                                          <p:spTgt spid="4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9" presetClass="entr" presetSubtype="0" fill="hold" nodeType="withEffect">
                                  <p:stCondLst>
                                    <p:cond delay="0"/>
                                  </p:stCondLst>
                                  <p:childTnLst>
                                    <p:set>
                                      <p:cBhvr>
                                        <p:cTn id="20" dur="1" fill="hold">
                                          <p:stCondLst>
                                            <p:cond delay="0"/>
                                          </p:stCondLst>
                                        </p:cTn>
                                        <p:tgtEl>
                                          <p:spTgt spid="59"/>
                                        </p:tgtEl>
                                        <p:attrNameLst>
                                          <p:attrName>style.visibility</p:attrName>
                                        </p:attrNameLst>
                                      </p:cBhvr>
                                      <p:to>
                                        <p:strVal val="visible"/>
                                      </p:to>
                                    </p:set>
                                    <p:animEffect transition="in" filter="dissolve">
                                      <p:cBhvr>
                                        <p:cTn id="21" dur="1000"/>
                                        <p:tgtEl>
                                          <p:spTgt spid="59"/>
                                        </p:tgtEl>
                                      </p:cBhvr>
                                    </p:animEffect>
                                  </p:childTnLst>
                                </p:cTn>
                              </p:par>
                              <p:par>
                                <p:cTn id="22" presetID="9" presetClass="entr" presetSubtype="0" fill="hold"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dissolve">
                                      <p:cBhvr>
                                        <p:cTn id="24" dur="1000"/>
                                        <p:tgtEl>
                                          <p:spTgt spid="3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2">
                                            <p:txEl>
                                              <p:pRg st="0" end="0"/>
                                            </p:txEl>
                                          </p:spTgt>
                                        </p:tgtEl>
                                        <p:attrNameLst>
                                          <p:attrName>style.visibility</p:attrName>
                                        </p:attrNameLst>
                                      </p:cBhvr>
                                      <p:to>
                                        <p:strVal val="visible"/>
                                      </p:to>
                                    </p:set>
                                    <p:animEffect transition="in" filter="fade">
                                      <p:cBhvr>
                                        <p:cTn id="29" dur="500"/>
                                        <p:tgtEl>
                                          <p:spTgt spid="62">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62">
                                            <p:txEl>
                                              <p:pRg st="1" end="1"/>
                                            </p:txEl>
                                          </p:spTgt>
                                        </p:tgtEl>
                                        <p:attrNameLst>
                                          <p:attrName>style.visibility</p:attrName>
                                        </p:attrNameLst>
                                      </p:cBhvr>
                                      <p:to>
                                        <p:strVal val="visible"/>
                                      </p:to>
                                    </p:set>
                                    <p:animEffect transition="in" filter="fade">
                                      <p:cBhvr>
                                        <p:cTn id="34" dur="500"/>
                                        <p:tgtEl>
                                          <p:spTgt spid="62">
                                            <p:txEl>
                                              <p:pRg st="1" end="1"/>
                                            </p:txEl>
                                          </p:spTgt>
                                        </p:tgtEl>
                                      </p:cBhvr>
                                    </p:animEffect>
                                  </p:childTnLst>
                                </p:cTn>
                              </p:par>
                              <p:par>
                                <p:cTn id="35" presetID="9" presetClass="emph" presetSubtype="0" nodeType="withEffect">
                                  <p:stCondLst>
                                    <p:cond delay="0"/>
                                  </p:stCondLst>
                                  <p:childTnLst>
                                    <p:set>
                                      <p:cBhvr>
                                        <p:cTn id="36" dur="indefinite"/>
                                        <p:tgtEl>
                                          <p:spTgt spid="62">
                                            <p:txEl>
                                              <p:pRg st="0" end="0"/>
                                            </p:txEl>
                                          </p:spTgt>
                                        </p:tgtEl>
                                        <p:attrNameLst>
                                          <p:attrName>style.opacity</p:attrName>
                                        </p:attrNameLst>
                                      </p:cBhvr>
                                      <p:to>
                                        <p:strVal val="0.25"/>
                                      </p:to>
                                    </p:set>
                                    <p:animEffect filter="image" prLst="opacity: 0.25">
                                      <p:cBhvr rctx="IE">
                                        <p:cTn id="37" dur="indefinite"/>
                                        <p:tgtEl>
                                          <p:spTgt spid="62">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2">
                                            <p:txEl>
                                              <p:pRg st="2" end="2"/>
                                            </p:txEl>
                                          </p:spTgt>
                                        </p:tgtEl>
                                        <p:attrNameLst>
                                          <p:attrName>style.visibility</p:attrName>
                                        </p:attrNameLst>
                                      </p:cBhvr>
                                      <p:to>
                                        <p:strVal val="visible"/>
                                      </p:to>
                                    </p:set>
                                    <p:animEffect transition="in" filter="fade">
                                      <p:cBhvr>
                                        <p:cTn id="42" dur="500"/>
                                        <p:tgtEl>
                                          <p:spTgt spid="62">
                                            <p:txEl>
                                              <p:pRg st="2" end="2"/>
                                            </p:txEl>
                                          </p:spTgt>
                                        </p:tgtEl>
                                      </p:cBhvr>
                                    </p:animEffect>
                                  </p:childTnLst>
                                </p:cTn>
                              </p:par>
                              <p:par>
                                <p:cTn id="43" presetID="9" presetClass="emph" presetSubtype="0" nodeType="withEffect">
                                  <p:stCondLst>
                                    <p:cond delay="0"/>
                                  </p:stCondLst>
                                  <p:childTnLst>
                                    <p:set>
                                      <p:cBhvr>
                                        <p:cTn id="44" dur="indefinite"/>
                                        <p:tgtEl>
                                          <p:spTgt spid="62">
                                            <p:txEl>
                                              <p:pRg st="1" end="1"/>
                                            </p:txEl>
                                          </p:spTgt>
                                        </p:tgtEl>
                                        <p:attrNameLst>
                                          <p:attrName>style.opacity</p:attrName>
                                        </p:attrNameLst>
                                      </p:cBhvr>
                                      <p:to>
                                        <p:strVal val="0.25"/>
                                      </p:to>
                                    </p:set>
                                    <p:animEffect filter="image" prLst="opacity: 0.25">
                                      <p:cBhvr rctx="IE">
                                        <p:cTn id="45" dur="indefinite"/>
                                        <p:tgtEl>
                                          <p:spTgt spid="62">
                                            <p:txEl>
                                              <p:pRg st="1" end="1"/>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62">
                                            <p:txEl>
                                              <p:pRg st="3" end="3"/>
                                            </p:txEl>
                                          </p:spTgt>
                                        </p:tgtEl>
                                        <p:attrNameLst>
                                          <p:attrName>style.visibility</p:attrName>
                                        </p:attrNameLst>
                                      </p:cBhvr>
                                      <p:to>
                                        <p:strVal val="visible"/>
                                      </p:to>
                                    </p:set>
                                    <p:animEffect transition="in" filter="fade">
                                      <p:cBhvr>
                                        <p:cTn id="50" dur="500"/>
                                        <p:tgtEl>
                                          <p:spTgt spid="62">
                                            <p:txEl>
                                              <p:pRg st="3" end="3"/>
                                            </p:txEl>
                                          </p:spTgt>
                                        </p:tgtEl>
                                      </p:cBhvr>
                                    </p:animEffect>
                                  </p:childTnLst>
                                </p:cTn>
                              </p:par>
                              <p:par>
                                <p:cTn id="51" presetID="9" presetClass="emph" presetSubtype="0" nodeType="withEffect">
                                  <p:stCondLst>
                                    <p:cond delay="0"/>
                                  </p:stCondLst>
                                  <p:childTnLst>
                                    <p:set>
                                      <p:cBhvr>
                                        <p:cTn id="52" dur="indefinite"/>
                                        <p:tgtEl>
                                          <p:spTgt spid="62">
                                            <p:txEl>
                                              <p:pRg st="2" end="2"/>
                                            </p:txEl>
                                          </p:spTgt>
                                        </p:tgtEl>
                                        <p:attrNameLst>
                                          <p:attrName>style.opacity</p:attrName>
                                        </p:attrNameLst>
                                      </p:cBhvr>
                                      <p:to>
                                        <p:strVal val="0.25"/>
                                      </p:to>
                                    </p:set>
                                    <p:animEffect filter="image" prLst="opacity: 0.25">
                                      <p:cBhvr rctx="IE">
                                        <p:cTn id="53" dur="indefinite"/>
                                        <p:tgtEl>
                                          <p:spTgt spid="62">
                                            <p:txEl>
                                              <p:pRg st="2" end="2"/>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31">
                                            <p:txEl>
                                              <p:pRg st="0" end="0"/>
                                            </p:txEl>
                                          </p:spTgt>
                                        </p:tgtEl>
                                        <p:attrNameLst>
                                          <p:attrName>style.visibility</p:attrName>
                                        </p:attrNameLst>
                                      </p:cBhvr>
                                      <p:to>
                                        <p:strVal val="visible"/>
                                      </p:to>
                                    </p:set>
                                    <p:animEffect transition="in" filter="fade">
                                      <p:cBhvr>
                                        <p:cTn id="58" dur="500"/>
                                        <p:tgtEl>
                                          <p:spTgt spid="31">
                                            <p:txEl>
                                              <p:pRg st="0" end="0"/>
                                            </p:txEl>
                                          </p:spTgt>
                                        </p:tgtEl>
                                      </p:cBhvr>
                                    </p:animEffect>
                                  </p:childTnLst>
                                </p:cTn>
                              </p:par>
                              <p:par>
                                <p:cTn id="59" presetID="9" presetClass="emph" presetSubtype="0" nodeType="withEffect">
                                  <p:stCondLst>
                                    <p:cond delay="0"/>
                                  </p:stCondLst>
                                  <p:childTnLst>
                                    <p:set>
                                      <p:cBhvr>
                                        <p:cTn id="60" dur="indefinite"/>
                                        <p:tgtEl>
                                          <p:spTgt spid="62">
                                            <p:txEl>
                                              <p:pRg st="3" end="3"/>
                                            </p:txEl>
                                          </p:spTgt>
                                        </p:tgtEl>
                                        <p:attrNameLst>
                                          <p:attrName>style.opacity</p:attrName>
                                        </p:attrNameLst>
                                      </p:cBhvr>
                                      <p:to>
                                        <p:strVal val="0.25"/>
                                      </p:to>
                                    </p:set>
                                    <p:animEffect filter="image" prLst="opacity: 0.25">
                                      <p:cBhvr rctx="IE">
                                        <p:cTn id="61" dur="indefinite"/>
                                        <p:tgtEl>
                                          <p:spTgt spid="62">
                                            <p:txEl>
                                              <p:pRg st="3" end="3"/>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1">
                                            <p:txEl>
                                              <p:pRg st="1" end="1"/>
                                            </p:txEl>
                                          </p:spTgt>
                                        </p:tgtEl>
                                        <p:attrNameLst>
                                          <p:attrName>style.visibility</p:attrName>
                                        </p:attrNameLst>
                                      </p:cBhvr>
                                      <p:to>
                                        <p:strVal val="visible"/>
                                      </p:to>
                                    </p:set>
                                    <p:animEffect transition="in" filter="fade">
                                      <p:cBhvr>
                                        <p:cTn id="66" dur="500"/>
                                        <p:tgtEl>
                                          <p:spTgt spid="31">
                                            <p:txEl>
                                              <p:pRg st="1" end="1"/>
                                            </p:txEl>
                                          </p:spTgt>
                                        </p:tgtEl>
                                      </p:cBhvr>
                                    </p:animEffect>
                                  </p:childTnLst>
                                </p:cTn>
                              </p:par>
                              <p:par>
                                <p:cTn id="67" presetID="9" presetClass="emph" presetSubtype="0" nodeType="withEffect">
                                  <p:stCondLst>
                                    <p:cond delay="0"/>
                                  </p:stCondLst>
                                  <p:childTnLst>
                                    <p:set>
                                      <p:cBhvr>
                                        <p:cTn id="68" dur="indefinite"/>
                                        <p:tgtEl>
                                          <p:spTgt spid="31">
                                            <p:txEl>
                                              <p:pRg st="0" end="0"/>
                                            </p:txEl>
                                          </p:spTgt>
                                        </p:tgtEl>
                                        <p:attrNameLst>
                                          <p:attrName>style.opacity</p:attrName>
                                        </p:attrNameLst>
                                      </p:cBhvr>
                                      <p:to>
                                        <p:strVal val="0.25"/>
                                      </p:to>
                                    </p:set>
                                    <p:animEffect filter="image" prLst="opacity: 0.25">
                                      <p:cBhvr rctx="IE">
                                        <p:cTn id="69" dur="indefinite"/>
                                        <p:tgtEl>
                                          <p:spTgt spid="31">
                                            <p:txEl>
                                              <p:pRg st="0" end="0"/>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31">
                                            <p:txEl>
                                              <p:pRg st="2" end="2"/>
                                            </p:txEl>
                                          </p:spTgt>
                                        </p:tgtEl>
                                        <p:attrNameLst>
                                          <p:attrName>style.visibility</p:attrName>
                                        </p:attrNameLst>
                                      </p:cBhvr>
                                      <p:to>
                                        <p:strVal val="visible"/>
                                      </p:to>
                                    </p:set>
                                    <p:animEffect transition="in" filter="fade">
                                      <p:cBhvr>
                                        <p:cTn id="74" dur="500"/>
                                        <p:tgtEl>
                                          <p:spTgt spid="31">
                                            <p:txEl>
                                              <p:pRg st="2" end="2"/>
                                            </p:txEl>
                                          </p:spTgt>
                                        </p:tgtEl>
                                      </p:cBhvr>
                                    </p:animEffect>
                                  </p:childTnLst>
                                </p:cTn>
                              </p:par>
                              <p:par>
                                <p:cTn id="75" presetID="9" presetClass="emph" presetSubtype="0" nodeType="withEffect">
                                  <p:stCondLst>
                                    <p:cond delay="0"/>
                                  </p:stCondLst>
                                  <p:childTnLst>
                                    <p:set>
                                      <p:cBhvr>
                                        <p:cTn id="76" dur="indefinite"/>
                                        <p:tgtEl>
                                          <p:spTgt spid="31">
                                            <p:txEl>
                                              <p:pRg st="1" end="1"/>
                                            </p:txEl>
                                          </p:spTgt>
                                        </p:tgtEl>
                                        <p:attrNameLst>
                                          <p:attrName>style.opacity</p:attrName>
                                        </p:attrNameLst>
                                      </p:cBhvr>
                                      <p:to>
                                        <p:strVal val="0.25"/>
                                      </p:to>
                                    </p:set>
                                    <p:animEffect filter="image" prLst="opacity: 0.25">
                                      <p:cBhvr rctx="IE">
                                        <p:cTn id="77" dur="indefinite"/>
                                        <p:tgtEl>
                                          <p:spTgt spid="31">
                                            <p:txEl>
                                              <p:pRg st="1" end="1"/>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1">
                                            <p:txEl>
                                              <p:pRg st="3" end="3"/>
                                            </p:txEl>
                                          </p:spTgt>
                                        </p:tgtEl>
                                        <p:attrNameLst>
                                          <p:attrName>style.visibility</p:attrName>
                                        </p:attrNameLst>
                                      </p:cBhvr>
                                      <p:to>
                                        <p:strVal val="visible"/>
                                      </p:to>
                                    </p:set>
                                    <p:animEffect transition="in" filter="fade">
                                      <p:cBhvr>
                                        <p:cTn id="82" dur="500"/>
                                        <p:tgtEl>
                                          <p:spTgt spid="31">
                                            <p:txEl>
                                              <p:pRg st="3" end="3"/>
                                            </p:txEl>
                                          </p:spTgt>
                                        </p:tgtEl>
                                      </p:cBhvr>
                                    </p:animEffect>
                                  </p:childTnLst>
                                </p:cTn>
                              </p:par>
                              <p:par>
                                <p:cTn id="83" presetID="9" presetClass="emph" presetSubtype="0" nodeType="withEffect">
                                  <p:stCondLst>
                                    <p:cond delay="0"/>
                                  </p:stCondLst>
                                  <p:childTnLst>
                                    <p:set>
                                      <p:cBhvr>
                                        <p:cTn id="84" dur="indefinite"/>
                                        <p:tgtEl>
                                          <p:spTgt spid="31">
                                            <p:txEl>
                                              <p:pRg st="2" end="2"/>
                                            </p:txEl>
                                          </p:spTgt>
                                        </p:tgtEl>
                                        <p:attrNameLst>
                                          <p:attrName>style.opacity</p:attrName>
                                        </p:attrNameLst>
                                      </p:cBhvr>
                                      <p:to>
                                        <p:strVal val="0.25"/>
                                      </p:to>
                                    </p:set>
                                    <p:animEffect filter="image" prLst="opacity: 0.25">
                                      <p:cBhvr rctx="IE">
                                        <p:cTn id="85" dur="indefinite"/>
                                        <p:tgtEl>
                                          <p:spTgt spid="31">
                                            <p:txEl>
                                              <p:pRg st="2" end="2"/>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9" presetClass="exit" presetSubtype="0" fill="hold" nodeType="clickEffect">
                                  <p:stCondLst>
                                    <p:cond delay="0"/>
                                  </p:stCondLst>
                                  <p:childTnLst>
                                    <p:animEffect transition="out" filter="dissolve">
                                      <p:cBhvr>
                                        <p:cTn id="89" dur="1000"/>
                                        <p:tgtEl>
                                          <p:spTgt spid="87"/>
                                        </p:tgtEl>
                                      </p:cBhvr>
                                    </p:animEffect>
                                    <p:set>
                                      <p:cBhvr>
                                        <p:cTn id="90" dur="1" fill="hold">
                                          <p:stCondLst>
                                            <p:cond delay="999"/>
                                          </p:stCondLst>
                                        </p:cTn>
                                        <p:tgtEl>
                                          <p:spTgt spid="87"/>
                                        </p:tgtEl>
                                        <p:attrNameLst>
                                          <p:attrName>style.visibility</p:attrName>
                                        </p:attrNameLst>
                                      </p:cBhvr>
                                      <p:to>
                                        <p:strVal val="hidden"/>
                                      </p:to>
                                    </p:set>
                                  </p:childTnLst>
                                </p:cTn>
                              </p:par>
                              <p:par>
                                <p:cTn id="91" presetID="9" presetClass="emph" presetSubtype="0" nodeType="withEffect">
                                  <p:stCondLst>
                                    <p:cond delay="0"/>
                                  </p:stCondLst>
                                  <p:childTnLst>
                                    <p:set>
                                      <p:cBhvr>
                                        <p:cTn id="92" dur="indefinite"/>
                                        <p:tgtEl>
                                          <p:spTgt spid="31">
                                            <p:txEl>
                                              <p:pRg st="3" end="3"/>
                                            </p:txEl>
                                          </p:spTgt>
                                        </p:tgtEl>
                                        <p:attrNameLst>
                                          <p:attrName>style.opacity</p:attrName>
                                        </p:attrNameLst>
                                      </p:cBhvr>
                                      <p:to>
                                        <p:strVal val="0.25"/>
                                      </p:to>
                                    </p:set>
                                    <p:animEffect filter="image" prLst="opacity: 0.25">
                                      <p:cBhvr rctx="IE">
                                        <p:cTn id="93" dur="indefinite"/>
                                        <p:tgtEl>
                                          <p:spTgt spid="31">
                                            <p:txEl>
                                              <p:pRg st="3" end="3"/>
                                            </p:txEl>
                                          </p:spTgt>
                                        </p:tgtEl>
                                      </p:cBhvr>
                                    </p:animEffect>
                                  </p:childTnLst>
                                </p:cTn>
                              </p:par>
                            </p:childTnLst>
                          </p:cTn>
                        </p:par>
                        <p:par>
                          <p:cTn id="94" fill="hold">
                            <p:stCondLst>
                              <p:cond delay="1000"/>
                            </p:stCondLst>
                            <p:childTnLst>
                              <p:par>
                                <p:cTn id="95" presetID="9" presetClass="entr" presetSubtype="0" fill="hold" nodeType="afterEffect">
                                  <p:stCondLst>
                                    <p:cond delay="0"/>
                                  </p:stCondLst>
                                  <p:childTnLst>
                                    <p:set>
                                      <p:cBhvr>
                                        <p:cTn id="96" dur="1" fill="hold">
                                          <p:stCondLst>
                                            <p:cond delay="0"/>
                                          </p:stCondLst>
                                        </p:cTn>
                                        <p:tgtEl>
                                          <p:spTgt spid="74"/>
                                        </p:tgtEl>
                                        <p:attrNameLst>
                                          <p:attrName>style.visibility</p:attrName>
                                        </p:attrNameLst>
                                      </p:cBhvr>
                                      <p:to>
                                        <p:strVal val="visible"/>
                                      </p:to>
                                    </p:set>
                                    <p:animEffect transition="in" filter="dissolve">
                                      <p:cBhvr>
                                        <p:cTn id="97" dur="1000"/>
                                        <p:tgtEl>
                                          <p:spTgt spid="74"/>
                                        </p:tgtEl>
                                      </p:cBhvr>
                                    </p:animEffect>
                                  </p:childTnLst>
                                </p:cTn>
                              </p:par>
                              <p:par>
                                <p:cTn id="98" presetID="9" presetClass="entr" presetSubtype="0" fill="hold" grpId="0" nodeType="withEffect">
                                  <p:stCondLst>
                                    <p:cond delay="0"/>
                                  </p:stCondLst>
                                  <p:childTnLst>
                                    <p:set>
                                      <p:cBhvr>
                                        <p:cTn id="99" dur="1" fill="hold">
                                          <p:stCondLst>
                                            <p:cond delay="0"/>
                                          </p:stCondLst>
                                        </p:cTn>
                                        <p:tgtEl>
                                          <p:spTgt spid="71"/>
                                        </p:tgtEl>
                                        <p:attrNameLst>
                                          <p:attrName>style.visibility</p:attrName>
                                        </p:attrNameLst>
                                      </p:cBhvr>
                                      <p:to>
                                        <p:strVal val="visible"/>
                                      </p:to>
                                    </p:set>
                                    <p:animEffect transition="in" filter="dissolve">
                                      <p:cBhvr>
                                        <p:cTn id="100" dur="1000"/>
                                        <p:tgtEl>
                                          <p:spTgt spid="71"/>
                                        </p:tgtEl>
                                      </p:cBhvr>
                                    </p:animEffect>
                                  </p:childTnLst>
                                </p:cTn>
                              </p:par>
                              <p:par>
                                <p:cTn id="101" presetID="9" presetClass="entr" presetSubtype="0" fill="hold" grpId="0" nodeType="withEffect">
                                  <p:stCondLst>
                                    <p:cond delay="0"/>
                                  </p:stCondLst>
                                  <p:childTnLst>
                                    <p:set>
                                      <p:cBhvr>
                                        <p:cTn id="102" dur="1" fill="hold">
                                          <p:stCondLst>
                                            <p:cond delay="0"/>
                                          </p:stCondLst>
                                        </p:cTn>
                                        <p:tgtEl>
                                          <p:spTgt spid="70"/>
                                        </p:tgtEl>
                                        <p:attrNameLst>
                                          <p:attrName>style.visibility</p:attrName>
                                        </p:attrNameLst>
                                      </p:cBhvr>
                                      <p:to>
                                        <p:strVal val="visible"/>
                                      </p:to>
                                    </p:set>
                                    <p:animEffect transition="in" filter="dissolve">
                                      <p:cBhvr>
                                        <p:cTn id="103"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3" grpId="0" animBg="1"/>
      <p:bldP spid="70" grpId="0" animBg="1"/>
      <p:bldP spid="71" grpId="0" animBg="1"/>
      <p:bldP spid="72" grpId="0" animBg="1"/>
      <p:bldP spid="7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27D85-4DEC-4BF4-8A32-D0294FFD9E64}"/>
              </a:ext>
            </a:extLst>
          </p:cNvPr>
          <p:cNvSpPr>
            <a:spLocks noGrp="1"/>
          </p:cNvSpPr>
          <p:nvPr>
            <p:ph type="title"/>
          </p:nvPr>
        </p:nvSpPr>
        <p:spPr/>
        <p:txBody>
          <a:bodyPr/>
          <a:lstStyle/>
          <a:p>
            <a:r>
              <a:rPr lang="en-US" dirty="0"/>
              <a:t>Environment</a:t>
            </a:r>
            <a:endParaRPr lang="nl-NL" dirty="0"/>
          </a:p>
        </p:txBody>
      </p:sp>
      <p:grpSp>
        <p:nvGrpSpPr>
          <p:cNvPr id="8" name="Group 7">
            <a:extLst>
              <a:ext uri="{FF2B5EF4-FFF2-40B4-BE49-F238E27FC236}">
                <a16:creationId xmlns:a16="http://schemas.microsoft.com/office/drawing/2014/main" id="{C4AE41C0-B97F-49DA-8826-AC46FDA3E9E1}"/>
              </a:ext>
            </a:extLst>
          </p:cNvPr>
          <p:cNvGrpSpPr/>
          <p:nvPr/>
        </p:nvGrpSpPr>
        <p:grpSpPr>
          <a:xfrm>
            <a:off x="822099" y="1957312"/>
            <a:ext cx="2887572" cy="2943374"/>
            <a:chOff x="822099" y="1957312"/>
            <a:chExt cx="2887572" cy="2943374"/>
          </a:xfrm>
        </p:grpSpPr>
        <p:sp>
          <p:nvSpPr>
            <p:cNvPr id="2" name="TextBox 1">
              <a:extLst>
                <a:ext uri="{FF2B5EF4-FFF2-40B4-BE49-F238E27FC236}">
                  <a16:creationId xmlns:a16="http://schemas.microsoft.com/office/drawing/2014/main" id="{C36F757A-0C74-4968-8E3D-E3725FC82E92}"/>
                </a:ext>
              </a:extLst>
            </p:cNvPr>
            <p:cNvSpPr txBox="1"/>
            <p:nvPr/>
          </p:nvSpPr>
          <p:spPr>
            <a:xfrm>
              <a:off x="1121821" y="4062187"/>
              <a:ext cx="2288127" cy="838499"/>
            </a:xfrm>
            <a:prstGeom prst="rect">
              <a:avLst/>
            </a:prstGeom>
            <a:noFill/>
          </p:spPr>
          <p:txBody>
            <a:bodyPr wrap="none" lIns="182880" tIns="146304" rIns="182880" bIns="146304" rtlCol="0">
              <a:spAutoFit/>
            </a:bodyPr>
            <a:lstStyle/>
            <a:p>
              <a:pPr>
                <a:lnSpc>
                  <a:spcPct val="90000"/>
                </a:lnSpc>
                <a:spcAft>
                  <a:spcPts val="600"/>
                </a:spcAft>
              </a:pPr>
              <a:r>
                <a:rPr lang="en-US" sz="3921" dirty="0">
                  <a:solidFill>
                    <a:schemeClr val="bg1"/>
                  </a:solidFill>
                  <a:latin typeface="+mj-lt"/>
                </a:rPr>
                <a:t>Instances</a:t>
              </a:r>
              <a:endParaRPr lang="en-NL" sz="3921" dirty="0" err="1">
                <a:solidFill>
                  <a:schemeClr val="bg1"/>
                </a:solidFill>
                <a:latin typeface="+mj-lt"/>
              </a:endParaRPr>
            </a:p>
          </p:txBody>
        </p:sp>
        <p:pic>
          <p:nvPicPr>
            <p:cNvPr id="5" name="Picture 4">
              <a:extLst>
                <a:ext uri="{FF2B5EF4-FFF2-40B4-BE49-F238E27FC236}">
                  <a16:creationId xmlns:a16="http://schemas.microsoft.com/office/drawing/2014/main" id="{8D84D1C0-3152-45FF-BE84-6B7751CEAAC4}"/>
                </a:ext>
              </a:extLst>
            </p:cNvPr>
            <p:cNvPicPr>
              <a:picLocks noChangeAspect="1"/>
            </p:cNvPicPr>
            <p:nvPr/>
          </p:nvPicPr>
          <p:blipFill>
            <a:blip r:embed="rId3"/>
            <a:stretch>
              <a:fillRect/>
            </a:stretch>
          </p:blipFill>
          <p:spPr>
            <a:xfrm>
              <a:off x="822099" y="1957312"/>
              <a:ext cx="2887572" cy="1989718"/>
            </a:xfrm>
            <a:prstGeom prst="rect">
              <a:avLst/>
            </a:prstGeom>
          </p:spPr>
        </p:pic>
      </p:grpSp>
      <p:grpSp>
        <p:nvGrpSpPr>
          <p:cNvPr id="10" name="Group 9">
            <a:extLst>
              <a:ext uri="{FF2B5EF4-FFF2-40B4-BE49-F238E27FC236}">
                <a16:creationId xmlns:a16="http://schemas.microsoft.com/office/drawing/2014/main" id="{56FD2DEA-48FE-4AC0-9EF9-C6CA3E16B54A}"/>
              </a:ext>
            </a:extLst>
          </p:cNvPr>
          <p:cNvGrpSpPr/>
          <p:nvPr/>
        </p:nvGrpSpPr>
        <p:grpSpPr>
          <a:xfrm>
            <a:off x="8675714" y="2119769"/>
            <a:ext cx="3174588" cy="3400894"/>
            <a:chOff x="8675714" y="2119769"/>
            <a:chExt cx="3174588" cy="3400894"/>
          </a:xfrm>
        </p:grpSpPr>
        <p:pic>
          <p:nvPicPr>
            <p:cNvPr id="1030" name="Picture 6" descr="Characters, Profile Pictures, Software Developers">
              <a:extLst>
                <a:ext uri="{FF2B5EF4-FFF2-40B4-BE49-F238E27FC236}">
                  <a16:creationId xmlns:a16="http://schemas.microsoft.com/office/drawing/2014/main" id="{9DE162EC-670A-478C-8C23-1150738A50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79838" y="2119769"/>
              <a:ext cx="3166335" cy="165902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43A69F84-8050-46EB-B457-8BF767B8CA92}"/>
                </a:ext>
              </a:extLst>
            </p:cNvPr>
            <p:cNvSpPr txBox="1"/>
            <p:nvPr/>
          </p:nvSpPr>
          <p:spPr>
            <a:xfrm>
              <a:off x="8675714" y="4062187"/>
              <a:ext cx="3174588" cy="1458476"/>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Access</a:t>
              </a:r>
            </a:p>
            <a:p>
              <a:pPr algn="ctr">
                <a:lnSpc>
                  <a:spcPct val="90000"/>
                </a:lnSpc>
                <a:spcAft>
                  <a:spcPts val="600"/>
                </a:spcAft>
              </a:pPr>
              <a:r>
                <a:rPr lang="en-US" sz="3921" dirty="0">
                  <a:solidFill>
                    <a:schemeClr val="bg1"/>
                  </a:solidFill>
                  <a:latin typeface="+mj-lt"/>
                </a:rPr>
                <a:t>Management</a:t>
              </a:r>
              <a:endParaRPr lang="en-NL" sz="3921" dirty="0" err="1">
                <a:solidFill>
                  <a:schemeClr val="bg1"/>
                </a:solidFill>
                <a:latin typeface="+mj-lt"/>
              </a:endParaRPr>
            </a:p>
          </p:txBody>
        </p:sp>
      </p:grpSp>
      <p:grpSp>
        <p:nvGrpSpPr>
          <p:cNvPr id="9" name="Group 8">
            <a:extLst>
              <a:ext uri="{FF2B5EF4-FFF2-40B4-BE49-F238E27FC236}">
                <a16:creationId xmlns:a16="http://schemas.microsoft.com/office/drawing/2014/main" id="{4F4AEED5-47A5-44C0-9EEE-C7E15A3422CC}"/>
              </a:ext>
            </a:extLst>
          </p:cNvPr>
          <p:cNvGrpSpPr/>
          <p:nvPr/>
        </p:nvGrpSpPr>
        <p:grpSpPr>
          <a:xfrm>
            <a:off x="4635811" y="1957312"/>
            <a:ext cx="2920377" cy="4183329"/>
            <a:chOff x="4635811" y="1957312"/>
            <a:chExt cx="2920377" cy="4183329"/>
          </a:xfrm>
        </p:grpSpPr>
        <p:pic>
          <p:nvPicPr>
            <p:cNvPr id="1034" name="Picture 10" descr="Top Secret, Confidential, Classified, Stamp, Black Ops">
              <a:extLst>
                <a:ext uri="{FF2B5EF4-FFF2-40B4-BE49-F238E27FC236}">
                  <a16:creationId xmlns:a16="http://schemas.microsoft.com/office/drawing/2014/main" id="{8EEEF3BB-19F5-4244-9658-2432C4B9264F}"/>
                </a:ext>
              </a:extLst>
            </p:cNvPr>
            <p:cNvPicPr>
              <a:picLocks noChangeAspect="1" noChangeArrowheads="1"/>
            </p:cNvPicPr>
            <p:nvPr/>
          </p:nvPicPr>
          <p:blipFill>
            <a:blip r:embed="rId5">
              <a:lum bright="70000" contrast="-70000"/>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4635811" y="1957312"/>
              <a:ext cx="2920377" cy="198342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18F1E2BC-BFF9-4A2C-9186-A40F21E5E0AA}"/>
                </a:ext>
              </a:extLst>
            </p:cNvPr>
            <p:cNvSpPr txBox="1"/>
            <p:nvPr/>
          </p:nvSpPr>
          <p:spPr>
            <a:xfrm>
              <a:off x="5085786" y="4062187"/>
              <a:ext cx="2020425" cy="2078454"/>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Settings</a:t>
              </a:r>
            </a:p>
            <a:p>
              <a:pPr algn="ctr">
                <a:lnSpc>
                  <a:spcPct val="90000"/>
                </a:lnSpc>
                <a:spcAft>
                  <a:spcPts val="600"/>
                </a:spcAft>
              </a:pPr>
              <a:r>
                <a:rPr lang="en-US" sz="3921" dirty="0">
                  <a:solidFill>
                    <a:schemeClr val="bg1"/>
                  </a:solidFill>
                  <a:latin typeface="+mj-lt"/>
                </a:rPr>
                <a:t>&amp; </a:t>
              </a:r>
            </a:p>
            <a:p>
              <a:pPr algn="ctr">
                <a:lnSpc>
                  <a:spcPct val="90000"/>
                </a:lnSpc>
                <a:spcAft>
                  <a:spcPts val="600"/>
                </a:spcAft>
              </a:pPr>
              <a:r>
                <a:rPr lang="en-US" sz="3921" dirty="0">
                  <a:solidFill>
                    <a:schemeClr val="bg1"/>
                  </a:solidFill>
                  <a:latin typeface="+mj-lt"/>
                </a:rPr>
                <a:t>Secrets</a:t>
              </a:r>
              <a:endParaRPr lang="en-NL" sz="3921" dirty="0" err="1">
                <a:solidFill>
                  <a:schemeClr val="bg1"/>
                </a:solidFill>
                <a:latin typeface="+mj-lt"/>
              </a:endParaRPr>
            </a:p>
          </p:txBody>
        </p:sp>
      </p:grpSp>
    </p:spTree>
    <p:extLst>
      <p:ext uri="{BB962C8B-B14F-4D97-AF65-F5344CB8AC3E}">
        <p14:creationId xmlns:p14="http://schemas.microsoft.com/office/powerpoint/2010/main" val="990974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9" presetClass="emph" presetSubtype="0" nodeType="withEffect">
                                  <p:stCondLst>
                                    <p:cond delay="0"/>
                                  </p:stCondLst>
                                  <p:childTnLst>
                                    <p:set>
                                      <p:cBhvr>
                                        <p:cTn id="14" dur="indefinite"/>
                                        <p:tgtEl>
                                          <p:spTgt spid="8"/>
                                        </p:tgtEl>
                                        <p:attrNameLst>
                                          <p:attrName>style.opacity</p:attrName>
                                        </p:attrNameLst>
                                      </p:cBhvr>
                                      <p:to>
                                        <p:strVal val="0.25"/>
                                      </p:to>
                                    </p:set>
                                    <p:animEffect filter="image" prLst="opacity: 0.25">
                                      <p:cBhvr rctx="IE">
                                        <p:cTn id="15" dur="indefinite"/>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9" presetClass="emph" presetSubtype="0" nodeType="withEffect">
                                  <p:stCondLst>
                                    <p:cond delay="0"/>
                                  </p:stCondLst>
                                  <p:childTnLst>
                                    <p:set>
                                      <p:cBhvr>
                                        <p:cTn id="22" dur="indefinite"/>
                                        <p:tgtEl>
                                          <p:spTgt spid="9"/>
                                        </p:tgtEl>
                                        <p:attrNameLst>
                                          <p:attrName>style.opacity</p:attrName>
                                        </p:attrNameLst>
                                      </p:cBhvr>
                                      <p:to>
                                        <p:strVal val="0.25"/>
                                      </p:to>
                                    </p:set>
                                    <p:animEffect filter="image" prLst="opacity: 0.25">
                                      <p:cBhvr rctx="IE">
                                        <p:cTn id="23" dur="indefinite"/>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5D54F-1F08-482E-A7CE-9CC807C58922}"/>
              </a:ext>
            </a:extLst>
          </p:cNvPr>
          <p:cNvSpPr>
            <a:spLocks noGrp="1"/>
          </p:cNvSpPr>
          <p:nvPr>
            <p:ph type="title"/>
          </p:nvPr>
        </p:nvSpPr>
        <p:spPr/>
        <p:txBody>
          <a:bodyPr/>
          <a:lstStyle/>
          <a:p>
            <a:r>
              <a:rPr lang="en-US"/>
              <a:t>Hybrid</a:t>
            </a:r>
            <a:endParaRPr lang="nl-NL"/>
          </a:p>
        </p:txBody>
      </p:sp>
      <p:grpSp>
        <p:nvGrpSpPr>
          <p:cNvPr id="9" name="Group 8">
            <a:extLst>
              <a:ext uri="{FF2B5EF4-FFF2-40B4-BE49-F238E27FC236}">
                <a16:creationId xmlns:a16="http://schemas.microsoft.com/office/drawing/2014/main" id="{E81DEF70-7E51-49C3-8461-479AF0D24A9D}"/>
              </a:ext>
            </a:extLst>
          </p:cNvPr>
          <p:cNvGrpSpPr/>
          <p:nvPr/>
        </p:nvGrpSpPr>
        <p:grpSpPr>
          <a:xfrm>
            <a:off x="313572" y="2394563"/>
            <a:ext cx="2154712" cy="2596778"/>
            <a:chOff x="313572" y="2394563"/>
            <a:chExt cx="2154712" cy="2596778"/>
          </a:xfrm>
        </p:grpSpPr>
        <p:pic>
          <p:nvPicPr>
            <p:cNvPr id="7" name="Graphic 6">
              <a:extLst>
                <a:ext uri="{FF2B5EF4-FFF2-40B4-BE49-F238E27FC236}">
                  <a16:creationId xmlns:a16="http://schemas.microsoft.com/office/drawing/2014/main" id="{1BFC5147-E149-4597-977F-02369EEA96E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3572" y="2394563"/>
              <a:ext cx="2154712" cy="2154712"/>
            </a:xfrm>
            <a:prstGeom prst="rect">
              <a:avLst/>
            </a:prstGeom>
          </p:spPr>
        </p:pic>
        <p:sp>
          <p:nvSpPr>
            <p:cNvPr id="4" name="Rectangle 3">
              <a:extLst>
                <a:ext uri="{FF2B5EF4-FFF2-40B4-BE49-F238E27FC236}">
                  <a16:creationId xmlns:a16="http://schemas.microsoft.com/office/drawing/2014/main" id="{042D5C5D-ED7F-4B84-9C72-A7B1B499A5C6}"/>
                </a:ext>
              </a:extLst>
            </p:cNvPr>
            <p:cNvSpPr/>
            <p:nvPr/>
          </p:nvSpPr>
          <p:spPr>
            <a:xfrm>
              <a:off x="695256" y="4295638"/>
              <a:ext cx="1351652" cy="695703"/>
            </a:xfrm>
            <a:prstGeom prst="rect">
              <a:avLst/>
            </a:prstGeom>
          </p:spPr>
          <p:txBody>
            <a:bodyPr wrap="none">
              <a:spAutoFit/>
            </a:bodyPr>
            <a:lstStyle/>
            <a:p>
              <a:pPr algn="ctr"/>
              <a:r>
                <a:rPr lang="en-US" sz="3921" dirty="0">
                  <a:solidFill>
                    <a:schemeClr val="bg1"/>
                  </a:solidFill>
                  <a:latin typeface="Segoe UI Light"/>
                </a:rPr>
                <a:t>VNET</a:t>
              </a:r>
              <a:endParaRPr lang="nl-NL" dirty="0">
                <a:solidFill>
                  <a:schemeClr val="bg1"/>
                </a:solidFill>
              </a:endParaRPr>
            </a:p>
          </p:txBody>
        </p:sp>
      </p:grpSp>
      <p:grpSp>
        <p:nvGrpSpPr>
          <p:cNvPr id="15" name="Group 14">
            <a:extLst>
              <a:ext uri="{FF2B5EF4-FFF2-40B4-BE49-F238E27FC236}">
                <a16:creationId xmlns:a16="http://schemas.microsoft.com/office/drawing/2014/main" id="{421063DF-4C7F-433E-A357-DAF4AECF7915}"/>
              </a:ext>
            </a:extLst>
          </p:cNvPr>
          <p:cNvGrpSpPr/>
          <p:nvPr/>
        </p:nvGrpSpPr>
        <p:grpSpPr>
          <a:xfrm>
            <a:off x="4219351" y="2507857"/>
            <a:ext cx="3140603" cy="2483484"/>
            <a:chOff x="4219351" y="2507857"/>
            <a:chExt cx="3140603" cy="2483484"/>
          </a:xfrm>
        </p:grpSpPr>
        <p:pic>
          <p:nvPicPr>
            <p:cNvPr id="2052" name="Picture 4" descr="Cyber Security, Security, Lock, Lock Icon, Lock Image">
              <a:extLst>
                <a:ext uri="{FF2B5EF4-FFF2-40B4-BE49-F238E27FC236}">
                  <a16:creationId xmlns:a16="http://schemas.microsoft.com/office/drawing/2014/main" id="{3C14044D-E414-4C38-B880-43CF4D40B34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98941" y="2507857"/>
              <a:ext cx="1787781" cy="1787781"/>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7D99F52B-4C54-4353-9B99-C5A0BE057AF1}"/>
                </a:ext>
              </a:extLst>
            </p:cNvPr>
            <p:cNvSpPr/>
            <p:nvPr/>
          </p:nvSpPr>
          <p:spPr>
            <a:xfrm>
              <a:off x="4219351" y="4295638"/>
              <a:ext cx="3140603" cy="695703"/>
            </a:xfrm>
            <a:prstGeom prst="rect">
              <a:avLst/>
            </a:prstGeom>
          </p:spPr>
          <p:txBody>
            <a:bodyPr wrap="none">
              <a:spAutoFit/>
            </a:bodyPr>
            <a:lstStyle/>
            <a:p>
              <a:pPr algn="ctr"/>
              <a:r>
                <a:rPr lang="en-US" sz="3921" dirty="0">
                  <a:solidFill>
                    <a:schemeClr val="bg1"/>
                  </a:solidFill>
                  <a:latin typeface="Segoe UI Light"/>
                </a:rPr>
                <a:t>IP Whitelisting</a:t>
              </a:r>
              <a:endParaRPr lang="nl-NL" dirty="0">
                <a:solidFill>
                  <a:schemeClr val="bg1"/>
                </a:solidFill>
              </a:endParaRPr>
            </a:p>
          </p:txBody>
        </p:sp>
      </p:grpSp>
      <p:grpSp>
        <p:nvGrpSpPr>
          <p:cNvPr id="14" name="Group 13">
            <a:extLst>
              <a:ext uri="{FF2B5EF4-FFF2-40B4-BE49-F238E27FC236}">
                <a16:creationId xmlns:a16="http://schemas.microsoft.com/office/drawing/2014/main" id="{BB881262-7C07-46E6-862C-ACAE688A8246}"/>
              </a:ext>
            </a:extLst>
          </p:cNvPr>
          <p:cNvGrpSpPr/>
          <p:nvPr/>
        </p:nvGrpSpPr>
        <p:grpSpPr>
          <a:xfrm>
            <a:off x="9052807" y="2727985"/>
            <a:ext cx="2561920" cy="2866727"/>
            <a:chOff x="9184099" y="2727985"/>
            <a:chExt cx="2561920" cy="2866727"/>
          </a:xfrm>
        </p:grpSpPr>
        <p:pic>
          <p:nvPicPr>
            <p:cNvPr id="12" name="Picture 11">
              <a:extLst>
                <a:ext uri="{FF2B5EF4-FFF2-40B4-BE49-F238E27FC236}">
                  <a16:creationId xmlns:a16="http://schemas.microsoft.com/office/drawing/2014/main" id="{65A126D8-9ED5-4EC2-A342-6A1ECCDEB278}"/>
                </a:ext>
              </a:extLst>
            </p:cNvPr>
            <p:cNvPicPr>
              <a:picLocks noChangeAspect="1"/>
            </p:cNvPicPr>
            <p:nvPr/>
          </p:nvPicPr>
          <p:blipFill>
            <a:blip r:embed="rId6"/>
            <a:stretch>
              <a:fillRect/>
            </a:stretch>
          </p:blipFill>
          <p:spPr>
            <a:xfrm>
              <a:off x="9688171" y="2727985"/>
              <a:ext cx="1553772" cy="1271268"/>
            </a:xfrm>
            <a:prstGeom prst="rect">
              <a:avLst/>
            </a:prstGeom>
          </p:spPr>
        </p:pic>
        <p:sp>
          <p:nvSpPr>
            <p:cNvPr id="13" name="Rectangle 12">
              <a:extLst>
                <a:ext uri="{FF2B5EF4-FFF2-40B4-BE49-F238E27FC236}">
                  <a16:creationId xmlns:a16="http://schemas.microsoft.com/office/drawing/2014/main" id="{27736302-2C5D-487D-AF48-E6DFA0E433BA}"/>
                </a:ext>
              </a:extLst>
            </p:cNvPr>
            <p:cNvSpPr/>
            <p:nvPr/>
          </p:nvSpPr>
          <p:spPr>
            <a:xfrm>
              <a:off x="9184099" y="4295638"/>
              <a:ext cx="2561920" cy="1299074"/>
            </a:xfrm>
            <a:prstGeom prst="rect">
              <a:avLst/>
            </a:prstGeom>
          </p:spPr>
          <p:txBody>
            <a:bodyPr wrap="none">
              <a:spAutoFit/>
            </a:bodyPr>
            <a:lstStyle/>
            <a:p>
              <a:pPr algn="ctr"/>
              <a:r>
                <a:rPr lang="en-US" sz="3921" dirty="0">
                  <a:solidFill>
                    <a:schemeClr val="bg1"/>
                  </a:solidFill>
                  <a:latin typeface="Segoe UI Light"/>
                </a:rPr>
                <a:t>Self-hosted</a:t>
              </a:r>
            </a:p>
            <a:p>
              <a:pPr algn="ctr"/>
              <a:r>
                <a:rPr lang="en-US" sz="3921" dirty="0">
                  <a:solidFill>
                    <a:schemeClr val="bg1"/>
                  </a:solidFill>
                  <a:latin typeface="Segoe UI Light"/>
                </a:rPr>
                <a:t>Gateway</a:t>
              </a:r>
              <a:endParaRPr lang="nl-NL" dirty="0">
                <a:solidFill>
                  <a:schemeClr val="bg1"/>
                </a:solidFill>
              </a:endParaRPr>
            </a:p>
          </p:txBody>
        </p:sp>
      </p:grpSp>
    </p:spTree>
    <p:extLst>
      <p:ext uri="{BB962C8B-B14F-4D97-AF65-F5344CB8AC3E}">
        <p14:creationId xmlns:p14="http://schemas.microsoft.com/office/powerpoint/2010/main" val="33501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par>
                                <p:cTn id="13" presetID="9" presetClass="emph" presetSubtype="0" nodeType="withEffect">
                                  <p:stCondLst>
                                    <p:cond delay="0"/>
                                  </p:stCondLst>
                                  <p:childTnLst>
                                    <p:set>
                                      <p:cBhvr>
                                        <p:cTn id="14" dur="indefinite"/>
                                        <p:tgtEl>
                                          <p:spTgt spid="9"/>
                                        </p:tgtEl>
                                        <p:attrNameLst>
                                          <p:attrName>style.opacity</p:attrName>
                                        </p:attrNameLst>
                                      </p:cBhvr>
                                      <p:to>
                                        <p:strVal val="0.25"/>
                                      </p:to>
                                    </p:set>
                                    <p:animEffect filter="image" prLst="opacity: 0.25">
                                      <p:cBhvr rctx="IE">
                                        <p:cTn id="15" dur="indefinite"/>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9" presetClass="emph" presetSubtype="0" nodeType="withEffect">
                                  <p:stCondLst>
                                    <p:cond delay="0"/>
                                  </p:stCondLst>
                                  <p:childTnLst>
                                    <p:set>
                                      <p:cBhvr>
                                        <p:cTn id="22" dur="indefinite"/>
                                        <p:tgtEl>
                                          <p:spTgt spid="15"/>
                                        </p:tgtEl>
                                        <p:attrNameLst>
                                          <p:attrName>style.opacity</p:attrName>
                                        </p:attrNameLst>
                                      </p:cBhvr>
                                      <p:to>
                                        <p:strVal val="0.25"/>
                                      </p:to>
                                    </p:set>
                                    <p:animEffect filter="image" prLst="opacity: 0.25">
                                      <p:cBhvr rctx="IE">
                                        <p:cTn id="23" dur="indefinite"/>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2F901B2-7D0F-4813-B5F4-CAF82FDA7B1C}"/>
              </a:ext>
            </a:extLst>
          </p:cNvPr>
          <p:cNvSpPr>
            <a:spLocks noGrp="1"/>
          </p:cNvSpPr>
          <p:nvPr>
            <p:ph type="title"/>
          </p:nvPr>
        </p:nvSpPr>
        <p:spPr/>
        <p:txBody>
          <a:bodyPr/>
          <a:lstStyle/>
          <a:p>
            <a:r>
              <a:rPr lang="en-US" dirty="0"/>
              <a:t>Developer portal</a:t>
            </a:r>
            <a:endParaRPr lang="en-NL" dirty="0"/>
          </a:p>
        </p:txBody>
      </p:sp>
      <p:sp>
        <p:nvSpPr>
          <p:cNvPr id="10" name="Content Placeholder 9">
            <a:extLst>
              <a:ext uri="{FF2B5EF4-FFF2-40B4-BE49-F238E27FC236}">
                <a16:creationId xmlns:a16="http://schemas.microsoft.com/office/drawing/2014/main" id="{08AB328F-D438-42B8-9762-AAACAAB48029}"/>
              </a:ext>
            </a:extLst>
          </p:cNvPr>
          <p:cNvSpPr>
            <a:spLocks noGrp="1"/>
          </p:cNvSpPr>
          <p:nvPr>
            <p:ph idx="1"/>
          </p:nvPr>
        </p:nvSpPr>
        <p:spPr/>
        <p:txBody>
          <a:bodyPr/>
          <a:lstStyle/>
          <a:p>
            <a:endParaRPr lang="en-NL" dirty="0"/>
          </a:p>
        </p:txBody>
      </p:sp>
      <p:pic>
        <p:nvPicPr>
          <p:cNvPr id="18" name="Content Placeholder 5" descr="A screenshot of a cell phone&#10;&#10;Description automatically generated">
            <a:extLst>
              <a:ext uri="{FF2B5EF4-FFF2-40B4-BE49-F238E27FC236}">
                <a16:creationId xmlns:a16="http://schemas.microsoft.com/office/drawing/2014/main" id="{EE352307-EBA1-495F-82A0-CCE069C29E73}"/>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5183188" y="1702003"/>
            <a:ext cx="6172200" cy="3453994"/>
          </a:xfrm>
          <a:prstGeom prst="rect">
            <a:avLst/>
          </a:prstGeom>
        </p:spPr>
      </p:pic>
    </p:spTree>
    <p:extLst>
      <p:ext uri="{BB962C8B-B14F-4D97-AF65-F5344CB8AC3E}">
        <p14:creationId xmlns:p14="http://schemas.microsoft.com/office/powerpoint/2010/main" val="1555419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26" name="Picture 2" descr="Image result for api management developer portal&quot;">
            <a:extLst>
              <a:ext uri="{FF2B5EF4-FFF2-40B4-BE49-F238E27FC236}">
                <a16:creationId xmlns:a16="http://schemas.microsoft.com/office/drawing/2014/main" id="{29E3A935-3723-46A3-8AD8-3F9567E85E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3031" y="1388063"/>
            <a:ext cx="9065937" cy="471749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9D1014A-267E-4640-83EF-96C5AFB5FED1}"/>
              </a:ext>
            </a:extLst>
          </p:cNvPr>
          <p:cNvSpPr>
            <a:spLocks noGrp="1"/>
          </p:cNvSpPr>
          <p:nvPr>
            <p:ph type="title"/>
          </p:nvPr>
        </p:nvSpPr>
        <p:spPr/>
        <p:txBody>
          <a:bodyPr/>
          <a:lstStyle/>
          <a:p>
            <a:r>
              <a:rPr lang="en-US" dirty="0"/>
              <a:t>Old developer portal</a:t>
            </a:r>
            <a:endParaRPr lang="nl-NL" dirty="0"/>
          </a:p>
        </p:txBody>
      </p:sp>
    </p:spTree>
    <p:extLst>
      <p:ext uri="{BB962C8B-B14F-4D97-AF65-F5344CB8AC3E}">
        <p14:creationId xmlns:p14="http://schemas.microsoft.com/office/powerpoint/2010/main" val="344281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8">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643A6CD1-E46A-4A04-9DE5-E10B67ED5A50}">
  <we:reference id="wa104178141" version="3.10.0.52" store="en-US" storeType="OMEX"/>
  <we:alternateReferences>
    <we:reference id="wa104178141" version="3.10.0.52"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11205</TotalTime>
  <Words>1024</Words>
  <Application>Microsoft Office PowerPoint</Application>
  <PresentationFormat>Widescreen</PresentationFormat>
  <Paragraphs>241</Paragraphs>
  <Slides>23</Slides>
  <Notes>23</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Calibri Light</vt:lpstr>
      <vt:lpstr>Segoe UI</vt:lpstr>
      <vt:lpstr>Segoe UI Light</vt:lpstr>
      <vt:lpstr>Segoe UI Semilight</vt:lpstr>
      <vt:lpstr>Wingdings</vt:lpstr>
      <vt:lpstr>1_Office Theme</vt:lpstr>
      <vt:lpstr>Lessons from the API Management trenches</vt:lpstr>
      <vt:lpstr>Eldert Grootenboer</vt:lpstr>
      <vt:lpstr>Azure API Management</vt:lpstr>
      <vt:lpstr>API centric architecture</vt:lpstr>
      <vt:lpstr>Solving our API strategy challenges</vt:lpstr>
      <vt:lpstr>Environment</vt:lpstr>
      <vt:lpstr>Hybrid</vt:lpstr>
      <vt:lpstr>Developer portal</vt:lpstr>
      <vt:lpstr>Old developer portal</vt:lpstr>
      <vt:lpstr>Developer portal</vt:lpstr>
      <vt:lpstr>Developer portal customization</vt:lpstr>
      <vt:lpstr>Five minutes later…</vt:lpstr>
      <vt:lpstr>Even I can do it!</vt:lpstr>
      <vt:lpstr>Even I can do it!</vt:lpstr>
      <vt:lpstr>Even I can do it!</vt:lpstr>
      <vt:lpstr>Policies</vt:lpstr>
      <vt:lpstr>Policies</vt:lpstr>
      <vt:lpstr>Policy Expressions</vt:lpstr>
      <vt:lpstr>ALM</vt:lpstr>
      <vt:lpstr>Visual Studio Code</vt:lpstr>
      <vt:lpstr>Almost done…</vt:lpstr>
      <vt:lpstr>Recap</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Eldert Grootenboer</dc:creator>
  <cp:lastModifiedBy>Eldert Grootenboer</cp:lastModifiedBy>
  <cp:revision>15</cp:revision>
  <dcterms:created xsi:type="dcterms:W3CDTF">2018-06-22T09:14:06Z</dcterms:created>
  <dcterms:modified xsi:type="dcterms:W3CDTF">2020-12-15T15:44:43Z</dcterms:modified>
</cp:coreProperties>
</file>

<file path=docProps/thumbnail.jpeg>
</file>